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123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8"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DE9BB401-6672-4086-A788-ED4BAC2E5387}" type="datetimeFigureOut">
              <a:rPr lang="en-US"/>
              <a:pPr>
                <a:defRPr/>
              </a:pPr>
              <a:t>2/24/2022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fld id="{01F37B7B-2E9B-4908-9BE1-413966F3F971}" type="slidenum">
              <a:rPr lang="en-US" altLang="en-US"/>
              <a:pPr/>
              <a:t>‹#›</a:t>
            </a:fld>
            <a:endParaRPr lang="en-US" altLang="en-US"/>
          </a:p>
        </p:txBody>
      </p:sp>
    </p:spTree>
    <p:extLst>
      <p:ext uri="{BB962C8B-B14F-4D97-AF65-F5344CB8AC3E}">
        <p14:creationId xmlns:p14="http://schemas.microsoft.com/office/powerpoint/2010/main" val="2271666071"/>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58CB3D0-F0FD-4EB7-B6B9-981B837A158D}" type="datetimeFigureOut">
              <a:rPr lang="en-US"/>
              <a:pPr>
                <a:defRPr/>
              </a:pPr>
              <a:t>2/24/2022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3"/>
          <p:cNvSpPr>
            <a:spLocks noGrp="1"/>
          </p:cNvSpPr>
          <p:nvPr>
            <p:ph type="sldNum" sz="quarter" idx="12"/>
          </p:nvPr>
        </p:nvSpPr>
        <p:spPr>
          <a:ln/>
        </p:spPr>
        <p:txBody>
          <a:bodyPr/>
          <a:lstStyle>
            <a:lvl1pPr>
              <a:defRPr/>
            </a:lvl1pPr>
          </a:lstStyle>
          <a:p>
            <a:fld id="{274F8FE8-C650-4E39-837F-535727EFAA7D}" type="slidenum">
              <a:rPr lang="en-US" altLang="en-US"/>
              <a:pPr/>
              <a:t>‹#›</a:t>
            </a:fld>
            <a:endParaRPr lang="en-US" altLang="en-US"/>
          </a:p>
        </p:txBody>
      </p:sp>
    </p:spTree>
    <p:extLst>
      <p:ext uri="{BB962C8B-B14F-4D97-AF65-F5344CB8AC3E}">
        <p14:creationId xmlns:p14="http://schemas.microsoft.com/office/powerpoint/2010/main" val="3313812117"/>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0615922-172B-4B57-949C-66BC3341B323}" type="datetimeFigureOut">
              <a:rPr lang="en-US"/>
              <a:pPr>
                <a:defRPr/>
              </a:pPr>
              <a:t>2/24/2022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3"/>
          <p:cNvSpPr>
            <a:spLocks noGrp="1"/>
          </p:cNvSpPr>
          <p:nvPr>
            <p:ph type="sldNum" sz="quarter" idx="12"/>
          </p:nvPr>
        </p:nvSpPr>
        <p:spPr>
          <a:ln/>
        </p:spPr>
        <p:txBody>
          <a:bodyPr/>
          <a:lstStyle>
            <a:lvl1pPr>
              <a:defRPr/>
            </a:lvl1pPr>
          </a:lstStyle>
          <a:p>
            <a:fld id="{BB48DDBE-9D30-4131-B198-58A5B8297A9F}" type="slidenum">
              <a:rPr lang="en-US" altLang="en-US"/>
              <a:pPr/>
              <a:t>‹#›</a:t>
            </a:fld>
            <a:endParaRPr lang="en-US" altLang="en-US"/>
          </a:p>
        </p:txBody>
      </p:sp>
    </p:spTree>
    <p:extLst>
      <p:ext uri="{BB962C8B-B14F-4D97-AF65-F5344CB8AC3E}">
        <p14:creationId xmlns:p14="http://schemas.microsoft.com/office/powerpoint/2010/main" val="1178590300"/>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fld id="{99E880DA-0E35-4375-9B73-71A8F43BAA61}" type="datetimeFigureOut">
              <a:rPr lang="en-US"/>
              <a:pPr>
                <a:defRPr/>
              </a:pPr>
              <a:t>2/24/2022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fld id="{ED0B4941-DF3A-431F-AD9E-98FC4839A27B}" type="slidenum">
              <a:rPr lang="en-US" altLang="en-US"/>
              <a:pPr/>
              <a:t>‹#›</a:t>
            </a:fld>
            <a:endParaRPr lang="en-US" altLang="en-US"/>
          </a:p>
        </p:txBody>
      </p:sp>
    </p:spTree>
    <p:extLst>
      <p:ext uri="{BB962C8B-B14F-4D97-AF65-F5344CB8AC3E}">
        <p14:creationId xmlns:p14="http://schemas.microsoft.com/office/powerpoint/2010/main" val="3611636998"/>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410200"/>
          </a:xfrm>
        </p:spPr>
        <p:txBody>
          <a:bodyPr vert="eaVert"/>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fld id="{F1F6F276-5287-464D-B323-BCBCBF210F53}" type="datetimeFigureOut">
              <a:rPr lang="en-US"/>
              <a:pPr>
                <a:defRPr/>
              </a:pPr>
              <a:t>2/24/2022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fld id="{E5F24C48-3559-4CE8-B392-7BC0BE92F2CE}" type="slidenum">
              <a:rPr lang="en-US" altLang="en-US"/>
              <a:pPr/>
              <a:t>‹#›</a:t>
            </a:fld>
            <a:endParaRPr lang="en-US" altLang="en-US"/>
          </a:p>
        </p:txBody>
      </p:sp>
    </p:spTree>
    <p:extLst>
      <p:ext uri="{BB962C8B-B14F-4D97-AF65-F5344CB8AC3E}">
        <p14:creationId xmlns:p14="http://schemas.microsoft.com/office/powerpoint/2010/main" val="2660003495"/>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39763"/>
          </a:xfrm>
        </p:spPr>
        <p:txBody>
          <a:bodyPr/>
          <a:lstStyle/>
          <a:p>
            <a:r>
              <a:rPr lang="en-US"/>
              <a:t>Click to edit Master title style</a:t>
            </a:r>
          </a:p>
        </p:txBody>
      </p:sp>
      <p:sp>
        <p:nvSpPr>
          <p:cNvPr id="3" name="Content Placeholder 2"/>
          <p:cNvSpPr>
            <a:spLocks noGrp="1"/>
          </p:cNvSpPr>
          <p:nvPr>
            <p:ph idx="1"/>
          </p:nvPr>
        </p:nvSpPr>
        <p:spPr>
          <a:xfrm>
            <a:off x="457200" y="1068388"/>
            <a:ext cx="8229600" cy="4646612"/>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fld id="{E4332CCA-A2BB-4E93-8624-CB78C2A5E76F}" type="datetimeFigureOut">
              <a:rPr lang="en-US"/>
              <a:pPr>
                <a:defRPr/>
              </a:pPr>
              <a:t>2/24/2022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fld id="{2B2C30F7-A0E1-47FF-922D-6C6AD5142A6A}" type="slidenum">
              <a:rPr lang="en-US" altLang="en-US"/>
              <a:pPr/>
              <a:t>‹#›</a:t>
            </a:fld>
            <a:endParaRPr lang="en-US" altLang="en-US"/>
          </a:p>
        </p:txBody>
      </p:sp>
    </p:spTree>
    <p:extLst>
      <p:ext uri="{BB962C8B-B14F-4D97-AF65-F5344CB8AC3E}">
        <p14:creationId xmlns:p14="http://schemas.microsoft.com/office/powerpoint/2010/main" val="3594185277"/>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fld id="{32BA740A-B076-4F36-B194-EA474BB20E10}" type="datetimeFigureOut">
              <a:rPr lang="en-US"/>
              <a:pPr>
                <a:defRPr/>
              </a:pPr>
              <a:t>2/24/2022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fld id="{A6E3C624-445C-42F1-93E2-F4F1BE11D679}" type="slidenum">
              <a:rPr lang="en-US" altLang="en-US"/>
              <a:pPr/>
              <a:t>‹#›</a:t>
            </a:fld>
            <a:endParaRPr lang="en-US" altLang="en-US"/>
          </a:p>
        </p:txBody>
      </p:sp>
    </p:spTree>
    <p:extLst>
      <p:ext uri="{BB962C8B-B14F-4D97-AF65-F5344CB8AC3E}">
        <p14:creationId xmlns:p14="http://schemas.microsoft.com/office/powerpoint/2010/main" val="2995500130"/>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F4929E1D-CEB8-4455-8A5A-E163E588D55C}" type="datetimeFigureOut">
              <a:rPr lang="en-US"/>
              <a:pPr>
                <a:defRPr/>
              </a:pPr>
              <a:t>2/24/2022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Slide Number Placeholder 3"/>
          <p:cNvSpPr>
            <a:spLocks noGrp="1"/>
          </p:cNvSpPr>
          <p:nvPr>
            <p:ph type="sldNum" sz="quarter" idx="12"/>
          </p:nvPr>
        </p:nvSpPr>
        <p:spPr>
          <a:ln/>
        </p:spPr>
        <p:txBody>
          <a:bodyPr/>
          <a:lstStyle>
            <a:lvl1pPr>
              <a:defRPr/>
            </a:lvl1pPr>
          </a:lstStyle>
          <a:p>
            <a:fld id="{195D2EC1-B34C-4C25-8A29-BE7B52811DFC}" type="slidenum">
              <a:rPr lang="en-US" altLang="en-US"/>
              <a:pPr/>
              <a:t>‹#›</a:t>
            </a:fld>
            <a:endParaRPr lang="en-US" altLang="en-US"/>
          </a:p>
        </p:txBody>
      </p:sp>
    </p:spTree>
    <p:extLst>
      <p:ext uri="{BB962C8B-B14F-4D97-AF65-F5344CB8AC3E}">
        <p14:creationId xmlns:p14="http://schemas.microsoft.com/office/powerpoint/2010/main" val="784178625"/>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marL="0">
              <a:defRPr sz="2800" b="0"/>
            </a:lvl1pPr>
            <a:lvl2pPr>
              <a:defRPr sz="2800" b="0"/>
            </a:lvl2pPr>
            <a:lvl3pPr>
              <a:defRPr sz="2800" b="0"/>
            </a:lvl3pPr>
            <a:lvl4pPr marL="1371600" indent="-342900">
              <a:buSzPct val="75000"/>
              <a:buFont typeface="Wingdings" panose="05000000000000000000" pitchFamily="2" charset="2"/>
              <a:buChar char="§"/>
              <a:defRPr sz="2800" b="0"/>
            </a:lvl4pPr>
            <a:lvl5pPr>
              <a:defRPr sz="28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10"/>
          </p:nvPr>
        </p:nvSpPr>
        <p:spPr/>
        <p:txBody>
          <a:bodyPr/>
          <a:lstStyle>
            <a:lvl1pPr>
              <a:defRPr/>
            </a:lvl1pPr>
          </a:lstStyle>
          <a:p>
            <a:pPr>
              <a:defRPr/>
            </a:pPr>
            <a:endParaRPr lang="en-US"/>
          </a:p>
        </p:txBody>
      </p:sp>
      <p:sp>
        <p:nvSpPr>
          <p:cNvPr id="5" name="Slide Number Placeholder 3"/>
          <p:cNvSpPr>
            <a:spLocks noGrp="1"/>
          </p:cNvSpPr>
          <p:nvPr>
            <p:ph type="sldNum" sz="quarter" idx="11"/>
          </p:nvPr>
        </p:nvSpPr>
        <p:spPr/>
        <p:txBody>
          <a:bodyPr/>
          <a:lstStyle>
            <a:lvl1pPr>
              <a:defRPr/>
            </a:lvl1pPr>
          </a:lstStyle>
          <a:p>
            <a:fld id="{08415B83-AE21-43F4-B1B0-E3D66C230A8D}" type="slidenum">
              <a:rPr lang="en-US" altLang="en-US"/>
              <a:pPr/>
              <a:t>‹#›</a:t>
            </a:fld>
            <a:endParaRPr lang="en-US" altLang="en-US"/>
          </a:p>
        </p:txBody>
      </p:sp>
    </p:spTree>
    <p:extLst>
      <p:ext uri="{BB962C8B-B14F-4D97-AF65-F5344CB8AC3E}">
        <p14:creationId xmlns:p14="http://schemas.microsoft.com/office/powerpoint/2010/main" val="2171858196"/>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E42281D-5FA1-4828-BC21-A28AA3C7595B}" type="datetimeFigureOut">
              <a:rPr lang="en-US"/>
              <a:pPr>
                <a:defRPr/>
              </a:pPr>
              <a:t>2/24/2022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Slide Number Placeholder 3"/>
          <p:cNvSpPr>
            <a:spLocks noGrp="1"/>
          </p:cNvSpPr>
          <p:nvPr>
            <p:ph type="sldNum" sz="quarter" idx="12"/>
          </p:nvPr>
        </p:nvSpPr>
        <p:spPr>
          <a:ln/>
        </p:spPr>
        <p:txBody>
          <a:bodyPr/>
          <a:lstStyle>
            <a:lvl1pPr>
              <a:defRPr/>
            </a:lvl1pPr>
          </a:lstStyle>
          <a:p>
            <a:fld id="{1821FFA1-DCC5-4421-BB57-B191696C51DB}" type="slidenum">
              <a:rPr lang="en-US" altLang="en-US"/>
              <a:pPr/>
              <a:t>‹#›</a:t>
            </a:fld>
            <a:endParaRPr lang="en-US" altLang="en-US"/>
          </a:p>
        </p:txBody>
      </p:sp>
    </p:spTree>
    <p:extLst>
      <p:ext uri="{BB962C8B-B14F-4D97-AF65-F5344CB8AC3E}">
        <p14:creationId xmlns:p14="http://schemas.microsoft.com/office/powerpoint/2010/main" val="1515785960"/>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lumn (Pic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quarter" idx="13"/>
          </p:nvPr>
        </p:nvSpPr>
        <p:spPr>
          <a:xfrm>
            <a:off x="457200" y="1153077"/>
            <a:ext cx="4035425"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651375" y="1153077"/>
            <a:ext cx="4035425"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5"/>
          </p:nvPr>
        </p:nvSpPr>
        <p:spPr>
          <a:ln/>
        </p:spPr>
        <p:txBody>
          <a:bodyPr/>
          <a:lstStyle>
            <a:lvl1pPr>
              <a:defRPr/>
            </a:lvl1pPr>
          </a:lstStyle>
          <a:p>
            <a:pPr>
              <a:defRPr/>
            </a:pPr>
            <a:fld id="{2B802DA8-E95A-4FB9-A03B-D56BD50CA91F}" type="datetimeFigureOut">
              <a:rPr lang="en-US"/>
              <a:pPr>
                <a:defRPr/>
              </a:pPr>
              <a:t>2/24/2022</a:t>
            </a:fld>
            <a:endParaRPr lang="en-US"/>
          </a:p>
        </p:txBody>
      </p:sp>
      <p:sp>
        <p:nvSpPr>
          <p:cNvPr id="6" name="Rectangle 5"/>
          <p:cNvSpPr>
            <a:spLocks noGrp="1" noChangeArrowheads="1"/>
          </p:cNvSpPr>
          <p:nvPr>
            <p:ph type="ftr" sz="quarter" idx="16"/>
          </p:nvPr>
        </p:nvSpPr>
        <p:spPr>
          <a:ln/>
        </p:spPr>
        <p:txBody>
          <a:bodyPr/>
          <a:lstStyle>
            <a:lvl1pPr>
              <a:defRPr/>
            </a:lvl1pPr>
          </a:lstStyle>
          <a:p>
            <a:pPr>
              <a:defRPr/>
            </a:pPr>
            <a:endParaRPr lang="en-US"/>
          </a:p>
        </p:txBody>
      </p:sp>
      <p:sp>
        <p:nvSpPr>
          <p:cNvPr id="7" name="Slide Number Placeholder 3"/>
          <p:cNvSpPr>
            <a:spLocks noGrp="1"/>
          </p:cNvSpPr>
          <p:nvPr>
            <p:ph type="sldNum" sz="quarter" idx="17"/>
          </p:nvPr>
        </p:nvSpPr>
        <p:spPr>
          <a:ln/>
        </p:spPr>
        <p:txBody>
          <a:bodyPr/>
          <a:lstStyle>
            <a:lvl1pPr>
              <a:defRPr/>
            </a:lvl1pPr>
          </a:lstStyle>
          <a:p>
            <a:fld id="{452EF6B6-8E3A-4000-BB09-D31330BC9610}" type="slidenum">
              <a:rPr lang="en-US" altLang="en-US"/>
              <a:pPr/>
              <a:t>‹#›</a:t>
            </a:fld>
            <a:endParaRPr lang="en-US" altLang="en-US"/>
          </a:p>
        </p:txBody>
      </p:sp>
    </p:spTree>
    <p:extLst>
      <p:ext uri="{BB962C8B-B14F-4D97-AF65-F5344CB8AC3E}">
        <p14:creationId xmlns:p14="http://schemas.microsoft.com/office/powerpoint/2010/main" val="2081049837"/>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 (Pic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3"/>
          <p:cNvSpPr>
            <a:spLocks noGrp="1"/>
          </p:cNvSpPr>
          <p:nvPr>
            <p:ph sz="quarter" idx="13"/>
          </p:nvPr>
        </p:nvSpPr>
        <p:spPr>
          <a:xfrm>
            <a:off x="457200" y="1153077"/>
            <a:ext cx="4035425"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651375" y="1153077"/>
            <a:ext cx="4035425" cy="449262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5"/>
          </p:nvPr>
        </p:nvSpPr>
        <p:spPr>
          <a:ln/>
        </p:spPr>
        <p:txBody>
          <a:bodyPr/>
          <a:lstStyle>
            <a:lvl1pPr>
              <a:defRPr/>
            </a:lvl1pPr>
          </a:lstStyle>
          <a:p>
            <a:pPr>
              <a:defRPr/>
            </a:pPr>
            <a:fld id="{57D33854-195E-4E05-8365-8CF544BC94D5}" type="datetimeFigureOut">
              <a:rPr lang="en-US"/>
              <a:pPr>
                <a:defRPr/>
              </a:pPr>
              <a:t>2/24/2022</a:t>
            </a:fld>
            <a:endParaRPr lang="en-US"/>
          </a:p>
        </p:txBody>
      </p:sp>
      <p:sp>
        <p:nvSpPr>
          <p:cNvPr id="6" name="Rectangle 5"/>
          <p:cNvSpPr>
            <a:spLocks noGrp="1" noChangeArrowheads="1"/>
          </p:cNvSpPr>
          <p:nvPr>
            <p:ph type="ftr" sz="quarter" idx="16"/>
          </p:nvPr>
        </p:nvSpPr>
        <p:spPr>
          <a:ln/>
        </p:spPr>
        <p:txBody>
          <a:bodyPr/>
          <a:lstStyle>
            <a:lvl1pPr>
              <a:defRPr/>
            </a:lvl1pPr>
          </a:lstStyle>
          <a:p>
            <a:pPr>
              <a:defRPr/>
            </a:pPr>
            <a:endParaRPr lang="en-US"/>
          </a:p>
        </p:txBody>
      </p:sp>
      <p:sp>
        <p:nvSpPr>
          <p:cNvPr id="7" name="Slide Number Placeholder 3"/>
          <p:cNvSpPr>
            <a:spLocks noGrp="1"/>
          </p:cNvSpPr>
          <p:nvPr>
            <p:ph type="sldNum" sz="quarter" idx="17"/>
          </p:nvPr>
        </p:nvSpPr>
        <p:spPr>
          <a:ln/>
        </p:spPr>
        <p:txBody>
          <a:bodyPr/>
          <a:lstStyle>
            <a:lvl1pPr>
              <a:defRPr/>
            </a:lvl1pPr>
          </a:lstStyle>
          <a:p>
            <a:fld id="{049E5DDA-AB9B-40D0-9C32-0C739198FC78}" type="slidenum">
              <a:rPr lang="en-US" altLang="en-US"/>
              <a:pPr/>
              <a:t>‹#›</a:t>
            </a:fld>
            <a:endParaRPr lang="en-US" altLang="en-US"/>
          </a:p>
        </p:txBody>
      </p:sp>
    </p:spTree>
    <p:extLst>
      <p:ext uri="{BB962C8B-B14F-4D97-AF65-F5344CB8AC3E}">
        <p14:creationId xmlns:p14="http://schemas.microsoft.com/office/powerpoint/2010/main" val="4204053328"/>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One Column: Image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Content Placeholder 3"/>
          <p:cNvSpPr>
            <a:spLocks noGrp="1"/>
          </p:cNvSpPr>
          <p:nvPr>
            <p:ph sz="quarter" idx="13"/>
          </p:nvPr>
        </p:nvSpPr>
        <p:spPr>
          <a:xfrm>
            <a:off x="457200" y="1153078"/>
            <a:ext cx="8229600" cy="213346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quarter" idx="14"/>
          </p:nvPr>
        </p:nvSpPr>
        <p:spPr>
          <a:xfrm>
            <a:off x="457201" y="3472070"/>
            <a:ext cx="8229600" cy="217363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5"/>
          </p:nvPr>
        </p:nvSpPr>
        <p:spPr>
          <a:ln/>
        </p:spPr>
        <p:txBody>
          <a:bodyPr/>
          <a:lstStyle>
            <a:lvl1pPr>
              <a:defRPr/>
            </a:lvl1pPr>
          </a:lstStyle>
          <a:p>
            <a:pPr>
              <a:defRPr/>
            </a:pPr>
            <a:fld id="{37DDEC53-37E6-4015-8437-DB08356D268C}" type="datetimeFigureOut">
              <a:rPr lang="en-US"/>
              <a:pPr>
                <a:defRPr/>
              </a:pPr>
              <a:t>2/24/2022</a:t>
            </a:fld>
            <a:endParaRPr lang="en-US"/>
          </a:p>
        </p:txBody>
      </p:sp>
      <p:sp>
        <p:nvSpPr>
          <p:cNvPr id="6" name="Rectangle 5"/>
          <p:cNvSpPr>
            <a:spLocks noGrp="1" noChangeArrowheads="1"/>
          </p:cNvSpPr>
          <p:nvPr>
            <p:ph type="ftr" sz="quarter" idx="16"/>
          </p:nvPr>
        </p:nvSpPr>
        <p:spPr>
          <a:ln/>
        </p:spPr>
        <p:txBody>
          <a:bodyPr/>
          <a:lstStyle>
            <a:lvl1pPr>
              <a:defRPr/>
            </a:lvl1pPr>
          </a:lstStyle>
          <a:p>
            <a:pPr>
              <a:defRPr/>
            </a:pPr>
            <a:endParaRPr lang="en-US"/>
          </a:p>
        </p:txBody>
      </p:sp>
      <p:sp>
        <p:nvSpPr>
          <p:cNvPr id="7" name="Slide Number Placeholder 3"/>
          <p:cNvSpPr>
            <a:spLocks noGrp="1"/>
          </p:cNvSpPr>
          <p:nvPr>
            <p:ph type="sldNum" sz="quarter" idx="17"/>
          </p:nvPr>
        </p:nvSpPr>
        <p:spPr>
          <a:ln/>
        </p:spPr>
        <p:txBody>
          <a:bodyPr/>
          <a:lstStyle>
            <a:lvl1pPr>
              <a:defRPr/>
            </a:lvl1pPr>
          </a:lstStyle>
          <a:p>
            <a:fld id="{BC5602A8-3CD2-43F1-B636-A35CDD417D58}" type="slidenum">
              <a:rPr lang="en-US" altLang="en-US"/>
              <a:pPr/>
              <a:t>‹#›</a:t>
            </a:fld>
            <a:endParaRPr lang="en-US" altLang="en-US"/>
          </a:p>
        </p:txBody>
      </p:sp>
    </p:spTree>
    <p:extLst>
      <p:ext uri="{BB962C8B-B14F-4D97-AF65-F5344CB8AC3E}">
        <p14:creationId xmlns:p14="http://schemas.microsoft.com/office/powerpoint/2010/main" val="237670799"/>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1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Rectangle 4"/>
          <p:cNvSpPr>
            <a:spLocks noGrp="1" noChangeArrowheads="1"/>
          </p:cNvSpPr>
          <p:nvPr>
            <p:ph type="dt" sz="half" idx="10"/>
          </p:nvPr>
        </p:nvSpPr>
        <p:spPr>
          <a:ln/>
        </p:spPr>
        <p:txBody>
          <a:bodyPr/>
          <a:lstStyle>
            <a:lvl1pPr>
              <a:defRPr/>
            </a:lvl1pPr>
          </a:lstStyle>
          <a:p>
            <a:pPr>
              <a:defRPr/>
            </a:pPr>
            <a:fld id="{1D88A82B-95C9-40F2-82BF-C057F27469B2}" type="datetimeFigureOut">
              <a:rPr lang="en-US"/>
              <a:pPr>
                <a:defRPr/>
              </a:pPr>
              <a:t>2/24/2022</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Slide Number Placeholder 3"/>
          <p:cNvSpPr>
            <a:spLocks noGrp="1"/>
          </p:cNvSpPr>
          <p:nvPr>
            <p:ph type="sldNum" sz="quarter" idx="12"/>
          </p:nvPr>
        </p:nvSpPr>
        <p:spPr>
          <a:ln/>
        </p:spPr>
        <p:txBody>
          <a:bodyPr/>
          <a:lstStyle>
            <a:lvl1pPr>
              <a:defRPr/>
            </a:lvl1pPr>
          </a:lstStyle>
          <a:p>
            <a:fld id="{0CD000D1-5409-4857-9D23-5483443EDCD9}" type="slidenum">
              <a:rPr lang="en-US" altLang="en-US"/>
              <a:pPr/>
              <a:t>‹#›</a:t>
            </a:fld>
            <a:endParaRPr lang="en-US" altLang="en-US"/>
          </a:p>
        </p:txBody>
      </p:sp>
    </p:spTree>
    <p:extLst>
      <p:ext uri="{BB962C8B-B14F-4D97-AF65-F5344CB8AC3E}">
        <p14:creationId xmlns:p14="http://schemas.microsoft.com/office/powerpoint/2010/main" val="372364284"/>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fld id="{BBD187EF-B97B-42FE-B0FB-CBE8BD0BADD7}" type="datetimeFigureOut">
              <a:rPr lang="en-US"/>
              <a:pPr>
                <a:defRPr/>
              </a:pPr>
              <a:t>2/24/2022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Slide Number Placeholder 3"/>
          <p:cNvSpPr>
            <a:spLocks noGrp="1"/>
          </p:cNvSpPr>
          <p:nvPr>
            <p:ph type="sldNum" sz="quarter" idx="12"/>
          </p:nvPr>
        </p:nvSpPr>
        <p:spPr>
          <a:ln/>
        </p:spPr>
        <p:txBody>
          <a:bodyPr/>
          <a:lstStyle>
            <a:lvl1pPr>
              <a:defRPr/>
            </a:lvl1pPr>
          </a:lstStyle>
          <a:p>
            <a:fld id="{8FE18060-242D-4F5A-BB08-FB88DFF169DB}" type="slidenum">
              <a:rPr lang="en-US" altLang="en-US"/>
              <a:pPr/>
              <a:t>‹#›</a:t>
            </a:fld>
            <a:endParaRPr lang="en-US" altLang="en-US"/>
          </a:p>
        </p:txBody>
      </p:sp>
    </p:spTree>
    <p:extLst>
      <p:ext uri="{BB962C8B-B14F-4D97-AF65-F5344CB8AC3E}">
        <p14:creationId xmlns:p14="http://schemas.microsoft.com/office/powerpoint/2010/main" val="1035730927"/>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lvl1pPr>
          </a:lstStyle>
          <a:p>
            <a:pPr>
              <a:defRPr/>
            </a:pPr>
            <a:fld id="{6B0F5FD2-0BDF-4EAE-9F29-466339074395}" type="datetimeFigureOut">
              <a:rPr lang="en-US"/>
              <a:pPr>
                <a:defRPr/>
              </a:pPr>
              <a:t>2/24/2022</a:t>
            </a:fld>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934200" y="6245225"/>
            <a:ext cx="2133600" cy="476250"/>
          </a:xfrm>
        </p:spPr>
        <p:txBody>
          <a:bodyPr/>
          <a:lstStyle>
            <a:lvl1pPr>
              <a:defRPr/>
            </a:lvl1pPr>
          </a:lstStyle>
          <a:p>
            <a:fld id="{7857C09B-94FD-44A8-9F7C-D637024A8BC7}" type="slidenum">
              <a:rPr lang="en-US" altLang="en-US"/>
              <a:pPr/>
              <a:t>‹#›</a:t>
            </a:fld>
            <a:endParaRPr lang="en-US" altLang="en-US"/>
          </a:p>
        </p:txBody>
      </p:sp>
    </p:spTree>
    <p:extLst>
      <p:ext uri="{BB962C8B-B14F-4D97-AF65-F5344CB8AC3E}">
        <p14:creationId xmlns:p14="http://schemas.microsoft.com/office/powerpoint/2010/main" val="547115323"/>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FEMA Visual Templat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198438"/>
            <a:ext cx="8229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457200" y="1068388"/>
            <a:ext cx="8229600" cy="464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b="0" smtClean="0">
                <a:latin typeface="+mn-lt"/>
                <a:cs typeface="+mn-cs"/>
              </a:defRPr>
            </a:lvl1pPr>
          </a:lstStyle>
          <a:p>
            <a:pPr>
              <a:defRPr/>
            </a:pPr>
            <a:fld id="{F9916991-2B8F-4661-8305-2E92E10FA902}" type="datetimeFigureOut">
              <a:rPr lang="en-US"/>
              <a:pPr>
                <a:defRPr/>
              </a:pPr>
              <a:t>2/24/2022</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b="0">
                <a:latin typeface="+mn-lt"/>
                <a:cs typeface="+mn-cs"/>
              </a:defRPr>
            </a:lvl1pPr>
          </a:lstStyle>
          <a:p>
            <a:pPr>
              <a:defRPr/>
            </a:pPr>
            <a:endParaRPr lang="en-US"/>
          </a:p>
        </p:txBody>
      </p:sp>
      <p:cxnSp>
        <p:nvCxnSpPr>
          <p:cNvPr id="8" name="Straight Connector 7"/>
          <p:cNvCxnSpPr/>
          <p:nvPr/>
        </p:nvCxnSpPr>
        <p:spPr>
          <a:xfrm>
            <a:off x="457200" y="990600"/>
            <a:ext cx="8077200"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Slide Number Placeholder 3"/>
          <p:cNvSpPr>
            <a:spLocks noGrp="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600">
                <a:solidFill>
                  <a:srgbClr val="F4F8FE"/>
                </a:solidFill>
              </a:defRPr>
            </a:lvl1pPr>
          </a:lstStyle>
          <a:p>
            <a:fld id="{946CB0A7-65F4-4AD8-86ED-F23B21DE56E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9" r:id="rId1"/>
    <p:sldLayoutId id="2147483693" r:id="rId2"/>
    <p:sldLayoutId id="2147483680" r:id="rId3"/>
    <p:sldLayoutId id="2147483681" r:id="rId4"/>
    <p:sldLayoutId id="2147483682" r:id="rId5"/>
    <p:sldLayoutId id="2147483683" r:id="rId6"/>
    <p:sldLayoutId id="2147483684" r:id="rId7"/>
    <p:sldLayoutId id="2147483685" r:id="rId8"/>
    <p:sldLayoutId id="2147483694" r:id="rId9"/>
    <p:sldLayoutId id="2147483686" r:id="rId10"/>
    <p:sldLayoutId id="2147483687" r:id="rId11"/>
    <p:sldLayoutId id="2147483688" r:id="rId12"/>
    <p:sldLayoutId id="2147483689" r:id="rId13"/>
    <p:sldLayoutId id="2147483690" r:id="rId14"/>
    <p:sldLayoutId id="2147483691" r:id="rId15"/>
    <p:sldLayoutId id="2147483692" r:id="rId16"/>
  </p:sldLayoutIdLst>
  <p:transition>
    <p:wipe dir="r"/>
  </p:transition>
  <p:txStyles>
    <p:titleStyle>
      <a:lvl1pPr algn="l" rtl="0" fontAlgn="base">
        <a:spcBef>
          <a:spcPct val="0"/>
        </a:spcBef>
        <a:spcAft>
          <a:spcPct val="0"/>
        </a:spcAft>
        <a:defRPr sz="3800" b="1">
          <a:solidFill>
            <a:srgbClr val="000066"/>
          </a:solidFill>
          <a:latin typeface="+mj-lt"/>
          <a:ea typeface="+mj-ea"/>
          <a:cs typeface="+mj-cs"/>
        </a:defRPr>
      </a:lvl1pPr>
      <a:lvl2pPr algn="l" rtl="0" fontAlgn="base">
        <a:spcBef>
          <a:spcPct val="0"/>
        </a:spcBef>
        <a:spcAft>
          <a:spcPct val="0"/>
        </a:spcAft>
        <a:defRPr sz="3800" b="1">
          <a:solidFill>
            <a:srgbClr val="000066"/>
          </a:solidFill>
          <a:latin typeface="Times New Roman" pitchFamily="18" charset="0"/>
          <a:cs typeface="Arial" charset="0"/>
        </a:defRPr>
      </a:lvl2pPr>
      <a:lvl3pPr algn="l" rtl="0" fontAlgn="base">
        <a:spcBef>
          <a:spcPct val="0"/>
        </a:spcBef>
        <a:spcAft>
          <a:spcPct val="0"/>
        </a:spcAft>
        <a:defRPr sz="3800" b="1">
          <a:solidFill>
            <a:srgbClr val="000066"/>
          </a:solidFill>
          <a:latin typeface="Times New Roman" pitchFamily="18" charset="0"/>
          <a:cs typeface="Arial" charset="0"/>
        </a:defRPr>
      </a:lvl3pPr>
      <a:lvl4pPr algn="l" rtl="0" fontAlgn="base">
        <a:spcBef>
          <a:spcPct val="0"/>
        </a:spcBef>
        <a:spcAft>
          <a:spcPct val="0"/>
        </a:spcAft>
        <a:defRPr sz="3800" b="1">
          <a:solidFill>
            <a:srgbClr val="000066"/>
          </a:solidFill>
          <a:latin typeface="Times New Roman" pitchFamily="18" charset="0"/>
          <a:cs typeface="Arial" charset="0"/>
        </a:defRPr>
      </a:lvl4pPr>
      <a:lvl5pPr algn="l" rtl="0" fontAlgn="base">
        <a:spcBef>
          <a:spcPct val="0"/>
        </a:spcBef>
        <a:spcAft>
          <a:spcPct val="0"/>
        </a:spcAft>
        <a:defRPr sz="3800" b="1">
          <a:solidFill>
            <a:srgbClr val="000066"/>
          </a:solidFill>
          <a:latin typeface="Times New Roman" pitchFamily="18" charset="0"/>
          <a:cs typeface="Arial" charset="0"/>
        </a:defRPr>
      </a:lvl5pPr>
      <a:lvl6pPr marL="457200" algn="l" rtl="0" eaLnBrk="1" fontAlgn="base" hangingPunct="1">
        <a:spcBef>
          <a:spcPct val="0"/>
        </a:spcBef>
        <a:spcAft>
          <a:spcPct val="0"/>
        </a:spcAft>
        <a:defRPr sz="3800" b="1">
          <a:solidFill>
            <a:srgbClr val="000066"/>
          </a:solidFill>
          <a:latin typeface="Times New Roman" pitchFamily="18" charset="0"/>
          <a:cs typeface="Arial" charset="0"/>
        </a:defRPr>
      </a:lvl6pPr>
      <a:lvl7pPr marL="914400" algn="l" rtl="0" eaLnBrk="1" fontAlgn="base" hangingPunct="1">
        <a:spcBef>
          <a:spcPct val="0"/>
        </a:spcBef>
        <a:spcAft>
          <a:spcPct val="0"/>
        </a:spcAft>
        <a:defRPr sz="3800" b="1">
          <a:solidFill>
            <a:srgbClr val="000066"/>
          </a:solidFill>
          <a:latin typeface="Times New Roman" pitchFamily="18" charset="0"/>
          <a:cs typeface="Arial" charset="0"/>
        </a:defRPr>
      </a:lvl7pPr>
      <a:lvl8pPr marL="1371600" algn="l" rtl="0" eaLnBrk="1" fontAlgn="base" hangingPunct="1">
        <a:spcBef>
          <a:spcPct val="0"/>
        </a:spcBef>
        <a:spcAft>
          <a:spcPct val="0"/>
        </a:spcAft>
        <a:defRPr sz="3800" b="1">
          <a:solidFill>
            <a:srgbClr val="000066"/>
          </a:solidFill>
          <a:latin typeface="Times New Roman" pitchFamily="18" charset="0"/>
          <a:cs typeface="Arial" charset="0"/>
        </a:defRPr>
      </a:lvl8pPr>
      <a:lvl9pPr marL="1828800" algn="l" rtl="0" eaLnBrk="1" fontAlgn="base" hangingPunct="1">
        <a:spcBef>
          <a:spcPct val="0"/>
        </a:spcBef>
        <a:spcAft>
          <a:spcPct val="0"/>
        </a:spcAft>
        <a:defRPr sz="3800" b="1">
          <a:solidFill>
            <a:srgbClr val="000066"/>
          </a:solidFill>
          <a:latin typeface="Times New Roman" pitchFamily="18" charset="0"/>
          <a:cs typeface="Arial" charset="0"/>
        </a:defRPr>
      </a:lvl9pPr>
    </p:titleStyle>
    <p:bodyStyle>
      <a:lvl1pPr algn="l" rtl="0" fontAlgn="base">
        <a:spcBef>
          <a:spcPct val="20000"/>
        </a:spcBef>
        <a:spcAft>
          <a:spcPct val="0"/>
        </a:spcAft>
        <a:tabLst>
          <a:tab pos="401638" algn="l"/>
        </a:tabLst>
        <a:defRPr sz="2800">
          <a:solidFill>
            <a:srgbClr val="000066"/>
          </a:solidFill>
          <a:latin typeface="+mn-lt"/>
          <a:ea typeface="+mn-ea"/>
          <a:cs typeface="+mn-cs"/>
        </a:defRPr>
      </a:lvl1pPr>
      <a:lvl2pPr marL="457200" indent="-342900" algn="l" rtl="0" fontAlgn="base">
        <a:spcBef>
          <a:spcPct val="20000"/>
        </a:spcBef>
        <a:spcAft>
          <a:spcPct val="0"/>
        </a:spcAft>
        <a:buFont typeface="Arial" panose="020B0604020202020204" pitchFamily="34" charset="0"/>
        <a:buChar char="•"/>
        <a:tabLst>
          <a:tab pos="401638" algn="l"/>
        </a:tabLst>
        <a:defRPr sz="2800">
          <a:solidFill>
            <a:srgbClr val="000066"/>
          </a:solidFill>
          <a:latin typeface="+mn-lt"/>
          <a:cs typeface="+mn-cs"/>
        </a:defRPr>
      </a:lvl2pPr>
      <a:lvl3pPr marL="914400" indent="-342900" algn="l" rtl="0" fontAlgn="base">
        <a:spcBef>
          <a:spcPct val="20000"/>
        </a:spcBef>
        <a:spcAft>
          <a:spcPct val="0"/>
        </a:spcAft>
        <a:buFont typeface="Wingdings" panose="05000000000000000000" pitchFamily="2" charset="2"/>
        <a:buChar char="§"/>
        <a:tabLst>
          <a:tab pos="401638" algn="l"/>
        </a:tabLst>
        <a:defRPr sz="2800">
          <a:solidFill>
            <a:srgbClr val="000066"/>
          </a:solidFill>
          <a:latin typeface="+mn-lt"/>
          <a:cs typeface="+mn-cs"/>
        </a:defRPr>
      </a:lvl3pPr>
      <a:lvl4pPr marL="1371600" indent="-342900" algn="l" rtl="0" fontAlgn="base">
        <a:spcBef>
          <a:spcPct val="20000"/>
        </a:spcBef>
        <a:spcAft>
          <a:spcPct val="0"/>
        </a:spcAft>
        <a:buFont typeface="Wingdings" panose="05000000000000000000" pitchFamily="2" charset="2"/>
        <a:buChar char="§"/>
        <a:tabLst>
          <a:tab pos="401638" algn="l"/>
        </a:tabLst>
        <a:defRPr sz="2800">
          <a:solidFill>
            <a:srgbClr val="000066"/>
          </a:solidFill>
          <a:latin typeface="+mn-lt"/>
          <a:cs typeface="+mn-cs"/>
        </a:defRPr>
      </a:lvl4pPr>
      <a:lvl5pPr marL="2174875" indent="-228600" algn="l" rtl="0" fontAlgn="base">
        <a:spcBef>
          <a:spcPct val="20000"/>
        </a:spcBef>
        <a:spcAft>
          <a:spcPct val="0"/>
        </a:spcAft>
        <a:buChar char="»"/>
        <a:tabLst>
          <a:tab pos="401638" algn="l"/>
        </a:tabLst>
        <a:defRPr sz="2000" b="1">
          <a:solidFill>
            <a:srgbClr val="000066"/>
          </a:solidFill>
          <a:latin typeface="+mn-lt"/>
          <a:cs typeface="+mn-cs"/>
        </a:defRPr>
      </a:lvl5pPr>
      <a:lvl6pPr marL="26320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6pPr>
      <a:lvl7pPr marL="30892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7pPr>
      <a:lvl8pPr marL="35464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8pPr>
      <a:lvl9pPr marL="4003675" indent="-228600" algn="l" rtl="0" eaLnBrk="1" fontAlgn="base" hangingPunct="1">
        <a:spcBef>
          <a:spcPct val="20000"/>
        </a:spcBef>
        <a:spcAft>
          <a:spcPct val="0"/>
        </a:spcAft>
        <a:buChar char="»"/>
        <a:tabLst>
          <a:tab pos="401638" algn="l"/>
        </a:tabLst>
        <a:defRPr sz="2000" b="1">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a:spcBef>
                <a:spcPct val="100000"/>
              </a:spcBef>
              <a:buSzPct val="99000"/>
            </a:pPr>
            <a:r>
              <a:rPr lang="en-US" altLang="en-US"/>
              <a:t>Lesson 4 Overview</a:t>
            </a:r>
          </a:p>
        </p:txBody>
      </p:sp>
      <p:sp>
        <p:nvSpPr>
          <p:cNvPr id="2" name="Content Placeholder 1"/>
          <p:cNvSpPr>
            <a:spLocks noGrp="1"/>
          </p:cNvSpPr>
          <p:nvPr>
            <p:ph idx="1"/>
          </p:nvPr>
        </p:nvSpPr>
        <p:spPr/>
        <p:txBody>
          <a:bodyPr>
            <a:normAutofit fontScale="77500" lnSpcReduction="20000"/>
          </a:bodyPr>
          <a:lstStyle/>
          <a:p>
            <a:pPr>
              <a:lnSpc>
                <a:spcPct val="120000"/>
              </a:lnSpc>
              <a:spcBef>
                <a:spcPct val="100000"/>
              </a:spcBef>
              <a:buSzPct val="99000"/>
            </a:pPr>
            <a:r>
              <a:rPr lang="en-US" kern="1200" dirty="0">
                <a:latin typeface="Arial" panose="020B0604020202020204" pitchFamily="34" charset="0"/>
                <a:cs typeface="Arial" panose="020B0604020202020204" pitchFamily="34" charset="0"/>
              </a:rPr>
              <a:t>In the previous unit, you learned that the Command Staff supports the Incident Commander who is responsible for overall management of the incident. </a:t>
            </a:r>
            <a:endParaRPr lang="en-US" dirty="0"/>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This unit introduces you to the General Staff. </a:t>
            </a:r>
            <a:endParaRPr lang="en-US" dirty="0"/>
          </a:p>
          <a:p>
            <a:pPr>
              <a:lnSpc>
                <a:spcPct val="120000"/>
              </a:lnSpc>
              <a:spcBef>
                <a:spcPct val="100000"/>
              </a:spcBef>
              <a:buSzPct val="99000"/>
            </a:pPr>
            <a:r>
              <a:rPr lang="en-US" kern="1200" dirty="0">
                <a:latin typeface="Arial" panose="020B0604020202020204" pitchFamily="34" charset="0"/>
                <a:cs typeface="Arial" panose="020B0604020202020204" pitchFamily="34" charset="0"/>
              </a:rPr>
              <a:t>By the end of this unit, you should be able to: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Identify the Incident Command System (ICS) titles used for General Staff members.</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Describe the major activities of the four general staff sections. </a:t>
            </a:r>
            <a:endParaRPr lang="en-US" dirty="0"/>
          </a:p>
        </p:txBody>
      </p:sp>
      <p:sp>
        <p:nvSpPr>
          <p:cNvPr id="3" name="Slide Number Placeholder 2"/>
          <p:cNvSpPr>
            <a:spLocks noGrp="1"/>
          </p:cNvSpPr>
          <p:nvPr>
            <p:ph type="sldNum" sz="quarter" idx="11"/>
          </p:nvPr>
        </p:nvSpPr>
        <p:spPr/>
        <p:txBody>
          <a:bodyPr/>
          <a:lstStyle/>
          <a:p>
            <a:pPr>
              <a:spcBef>
                <a:spcPct val="100000"/>
              </a:spcBef>
              <a:buSzPct val="99000"/>
            </a:pPr>
            <a:fld id="{08415B83-AE21-43F4-B1B0-E3D66C230A8D}" type="slidenum">
              <a:rPr lang="en-US" altLang="en-US" smtClean="0"/>
              <a:pPr>
                <a:spcBef>
                  <a:spcPct val="100000"/>
                </a:spcBef>
                <a:buSzPct val="99000"/>
              </a:pPr>
              <a:t>1</a:t>
            </a:fld>
            <a:endParaRPr lang="en-US" altLang="en-US"/>
          </a:p>
        </p:txBody>
      </p:sp>
    </p:spTree>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a:spcBef>
                <a:spcPct val="100000"/>
              </a:spcBef>
              <a:buSzPct val="99000"/>
            </a:pPr>
            <a:r>
              <a:rPr lang="en-US" altLang="en-US"/>
              <a:t>Logistics Section: Major Activities</a:t>
            </a:r>
          </a:p>
        </p:txBody>
      </p:sp>
      <p:sp>
        <p:nvSpPr>
          <p:cNvPr id="2" name="Content Placeholder 1"/>
          <p:cNvSpPr>
            <a:spLocks noGrp="1"/>
          </p:cNvSpPr>
          <p:nvPr>
            <p:ph sz="quarter" idx="13"/>
          </p:nvPr>
        </p:nvSpPr>
        <p:spPr>
          <a:xfrm>
            <a:off x="457200" y="1086403"/>
            <a:ext cx="8229600" cy="2619506"/>
          </a:xfrm>
        </p:spPr>
        <p:txBody>
          <a:bodyPr>
            <a:noAutofit/>
          </a:bodyPr>
          <a:lstStyle/>
          <a:p>
            <a:pPr>
              <a:lnSpc>
                <a:spcPct val="120000"/>
              </a:lnSpc>
              <a:spcBef>
                <a:spcPts val="1200"/>
              </a:spcBef>
              <a:buSzPct val="99000"/>
            </a:pPr>
            <a:r>
              <a:rPr lang="en-US" sz="1200" kern="1200" dirty="0">
                <a:latin typeface="Arial" panose="020B0604020202020204" pitchFamily="34" charset="0"/>
                <a:cs typeface="Arial" panose="020B0604020202020204" pitchFamily="34" charset="0"/>
              </a:rPr>
              <a:t>The Logistics Section is responsible for all services and support needs, including: </a:t>
            </a:r>
            <a:endParaRPr lang="en-US" sz="1200" dirty="0">
              <a:effectLst/>
            </a:endParaRPr>
          </a:p>
          <a:p>
            <a:pPr marL="254000" lvl="1" indent="-254000">
              <a:lnSpc>
                <a:spcPct val="120000"/>
              </a:lnSpc>
              <a:spcBef>
                <a:spcPts val="1200"/>
              </a:spcBef>
              <a:buSzPct val="99000"/>
            </a:pPr>
            <a:r>
              <a:rPr lang="en-US" sz="1200" kern="1200" dirty="0">
                <a:latin typeface="Arial" panose="020B0604020202020204" pitchFamily="34" charset="0"/>
                <a:cs typeface="Arial" panose="020B0604020202020204" pitchFamily="34" charset="0"/>
              </a:rPr>
              <a:t>Ordering, obtaining, maintaining, and accounting for essential personnel, equipment, and supplies </a:t>
            </a:r>
            <a:endParaRPr lang="en-US" sz="1200" dirty="0"/>
          </a:p>
          <a:p>
            <a:pPr marL="254000" lvl="1" indent="-254000">
              <a:lnSpc>
                <a:spcPct val="120000"/>
              </a:lnSpc>
              <a:spcBef>
                <a:spcPts val="1200"/>
              </a:spcBef>
              <a:buSzPct val="99000"/>
            </a:pPr>
            <a:r>
              <a:rPr lang="en-US" sz="1200" kern="1200" dirty="0">
                <a:latin typeface="Arial" panose="020B0604020202020204" pitchFamily="34" charset="0"/>
                <a:cs typeface="Arial" panose="020B0604020202020204" pitchFamily="34" charset="0"/>
              </a:rPr>
              <a:t>Providing communication planning and resources </a:t>
            </a:r>
            <a:endParaRPr lang="en-US" sz="1200" dirty="0">
              <a:effectLst/>
            </a:endParaRPr>
          </a:p>
          <a:p>
            <a:pPr marL="254000" lvl="1" indent="-254000">
              <a:lnSpc>
                <a:spcPct val="120000"/>
              </a:lnSpc>
              <a:spcBef>
                <a:spcPts val="1200"/>
              </a:spcBef>
              <a:buSzPct val="99000"/>
            </a:pPr>
            <a:r>
              <a:rPr lang="en-US" sz="1200" kern="1200" dirty="0">
                <a:latin typeface="Arial" panose="020B0604020202020204" pitchFamily="34" charset="0"/>
                <a:cs typeface="Arial" panose="020B0604020202020204" pitchFamily="34" charset="0"/>
              </a:rPr>
              <a:t>Setting up food services for responders </a:t>
            </a:r>
            <a:endParaRPr lang="en-US" sz="1200" dirty="0">
              <a:effectLst/>
            </a:endParaRPr>
          </a:p>
          <a:p>
            <a:pPr marL="254000" lvl="1" indent="-254000">
              <a:lnSpc>
                <a:spcPct val="120000"/>
              </a:lnSpc>
              <a:spcBef>
                <a:spcPts val="1200"/>
              </a:spcBef>
              <a:buSzPct val="99000"/>
            </a:pPr>
            <a:r>
              <a:rPr lang="en-US" sz="1200" kern="1200" dirty="0">
                <a:latin typeface="Arial" panose="020B0604020202020204" pitchFamily="34" charset="0"/>
                <a:cs typeface="Arial" panose="020B0604020202020204" pitchFamily="34" charset="0"/>
              </a:rPr>
              <a:t>Setting up and maintaining incident facilities</a:t>
            </a:r>
            <a:endParaRPr lang="en-US" sz="1200" dirty="0">
              <a:effectLst/>
            </a:endParaRPr>
          </a:p>
          <a:p>
            <a:pPr marL="254000" lvl="1" indent="-254000">
              <a:lnSpc>
                <a:spcPct val="120000"/>
              </a:lnSpc>
              <a:spcBef>
                <a:spcPts val="1200"/>
              </a:spcBef>
              <a:buSzPct val="99000"/>
            </a:pPr>
            <a:r>
              <a:rPr lang="en-US" sz="1200" kern="1200" dirty="0">
                <a:latin typeface="Arial" panose="020B0604020202020204" pitchFamily="34" charset="0"/>
                <a:cs typeface="Arial" panose="020B0604020202020204" pitchFamily="34" charset="0"/>
              </a:rPr>
              <a:t>Providing support transportation </a:t>
            </a:r>
            <a:endParaRPr lang="en-US" sz="1200" dirty="0">
              <a:effectLst/>
            </a:endParaRPr>
          </a:p>
          <a:p>
            <a:pPr marL="254000" lvl="1" indent="-254000">
              <a:lnSpc>
                <a:spcPct val="120000"/>
              </a:lnSpc>
              <a:spcBef>
                <a:spcPts val="1200"/>
              </a:spcBef>
              <a:buSzPct val="99000"/>
            </a:pPr>
            <a:r>
              <a:rPr lang="en-US" sz="1200" kern="1200" dirty="0">
                <a:latin typeface="Arial" panose="020B0604020202020204" pitchFamily="34" charset="0"/>
                <a:cs typeface="Arial" panose="020B0604020202020204" pitchFamily="34" charset="0"/>
              </a:rPr>
              <a:t>Providing medical services to incident personnel</a:t>
            </a:r>
            <a:endParaRPr lang="en-US" sz="1200" dirty="0"/>
          </a:p>
        </p:txBody>
      </p:sp>
      <p:pic>
        <p:nvPicPr>
          <p:cNvPr id="4" name="Content Placeholder 3" descr="Incident Command System organization chart. Top level is Incident Commander. Next level down is Operations Section, Planning Section, Logistics Section, Finance/Administration Section. Logistics Section is highlighted."/>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475943" y="3772584"/>
            <a:ext cx="6192114" cy="1571844"/>
          </a:xfrm>
        </p:spPr>
      </p:pic>
      <p:sp>
        <p:nvSpPr>
          <p:cNvPr id="5" name="Slide Number Placeholder 4"/>
          <p:cNvSpPr>
            <a:spLocks noGrp="1"/>
          </p:cNvSpPr>
          <p:nvPr>
            <p:ph type="sldNum" sz="quarter" idx="17"/>
          </p:nvPr>
        </p:nvSpPr>
        <p:spPr/>
        <p:txBody>
          <a:bodyPr/>
          <a:lstStyle/>
          <a:p>
            <a:pPr>
              <a:spcBef>
                <a:spcPct val="100000"/>
              </a:spcBef>
              <a:buSzPct val="99000"/>
            </a:pPr>
            <a:fld id="{BC5602A8-3CD2-43F1-B636-A35CDD417D58}" type="slidenum">
              <a:rPr lang="en-US" altLang="en-US" smtClean="0"/>
              <a:pPr>
                <a:spcBef>
                  <a:spcPct val="100000"/>
                </a:spcBef>
                <a:buSzPct val="99000"/>
              </a:pPr>
              <a:t>10</a:t>
            </a:fld>
            <a:endParaRPr lang="en-US" altLang="en-US"/>
          </a:p>
        </p:txBody>
      </p:sp>
    </p:spTree>
  </p:cSld>
  <p:clrMapOvr>
    <a:masterClrMapping/>
  </p:clrMapOvr>
  <p:transition>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a:spcBef>
                <a:spcPct val="100000"/>
              </a:spcBef>
              <a:buSzPct val="99000"/>
            </a:pPr>
            <a:r>
              <a:rPr lang="en-US" altLang="en-US"/>
              <a:t>Finance/Administration Section</a:t>
            </a:r>
          </a:p>
        </p:txBody>
      </p:sp>
      <p:sp>
        <p:nvSpPr>
          <p:cNvPr id="2" name="Content Placeholder 1"/>
          <p:cNvSpPr>
            <a:spLocks noGrp="1"/>
          </p:cNvSpPr>
          <p:nvPr>
            <p:ph sz="quarter" idx="13"/>
          </p:nvPr>
        </p:nvSpPr>
        <p:spPr/>
        <p:txBody>
          <a:bodyPr>
            <a:normAutofit fontScale="70000" lnSpcReduction="20000"/>
          </a:bodyPr>
          <a:lstStyle/>
          <a:p>
            <a:pPr>
              <a:lnSpc>
                <a:spcPct val="120000"/>
              </a:lnSpc>
              <a:spcBef>
                <a:spcPct val="100000"/>
              </a:spcBef>
              <a:buSzPct val="99000"/>
            </a:pPr>
            <a:r>
              <a:rPr lang="en-US" kern="1200">
                <a:latin typeface="Arial" panose="020B0604020202020204" pitchFamily="34" charset="0"/>
                <a:cs typeface="Arial" panose="020B0604020202020204" pitchFamily="34" charset="0"/>
              </a:rPr>
              <a:t>The Incident Commander determines whether there is a need for a Finance/Administration Section at the incident.</a:t>
            </a:r>
            <a:endParaRPr lang="en-US">
              <a:effectLst/>
            </a:endParaRPr>
          </a:p>
          <a:p>
            <a:pPr>
              <a:lnSpc>
                <a:spcPct val="120000"/>
              </a:lnSpc>
              <a:spcBef>
                <a:spcPct val="100000"/>
              </a:spcBef>
              <a:buSzPct val="99000"/>
            </a:pPr>
            <a:r>
              <a:rPr lang="en-US" kern="1200">
                <a:latin typeface="Arial" panose="020B0604020202020204" pitchFamily="34" charset="0"/>
                <a:cs typeface="Arial" panose="020B0604020202020204" pitchFamily="34" charset="0"/>
              </a:rPr>
              <a:t>If so, the Incident Commander will designate an individual to fill the position of the Finance/Administration Section Chief. </a:t>
            </a:r>
            <a:endParaRPr lang="en-US">
              <a:effectLst/>
            </a:endParaRPr>
          </a:p>
          <a:p>
            <a:pPr>
              <a:lnSpc>
                <a:spcPct val="120000"/>
              </a:lnSpc>
              <a:spcBef>
                <a:spcPct val="100000"/>
              </a:spcBef>
              <a:buSzPct val="99000"/>
            </a:pPr>
            <a:r>
              <a:rPr lang="en-US" kern="1200">
                <a:latin typeface="Arial" panose="020B0604020202020204" pitchFamily="34" charset="0"/>
                <a:cs typeface="Arial" panose="020B0604020202020204" pitchFamily="34" charset="0"/>
              </a:rPr>
              <a:t>The Time, Compensation/Claims, Cost, and Procurement Units may be established within this section. </a:t>
            </a:r>
            <a:endParaRPr lang="en-US"/>
          </a:p>
        </p:txBody>
      </p:sp>
      <p:pic>
        <p:nvPicPr>
          <p:cNvPr id="4" name="Content Placeholder 3" descr="Image of Finance/Administration Section Chief"/>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625954" y="2446204"/>
            <a:ext cx="2086266" cy="1905266"/>
          </a:xfrm>
        </p:spPr>
      </p:pic>
      <p:sp>
        <p:nvSpPr>
          <p:cNvPr id="5" name="Slide Number Placeholder 4"/>
          <p:cNvSpPr>
            <a:spLocks noGrp="1"/>
          </p:cNvSpPr>
          <p:nvPr>
            <p:ph type="sldNum" sz="quarter" idx="17"/>
          </p:nvPr>
        </p:nvSpPr>
        <p:spPr/>
        <p:txBody>
          <a:bodyPr/>
          <a:lstStyle/>
          <a:p>
            <a:pPr>
              <a:spcBef>
                <a:spcPct val="100000"/>
              </a:spcBef>
              <a:buSzPct val="99000"/>
            </a:pPr>
            <a:fld id="{049E5DDA-AB9B-40D0-9C32-0C739198FC78}" type="slidenum">
              <a:rPr lang="en-US" altLang="en-US" smtClean="0"/>
              <a:pPr>
                <a:spcBef>
                  <a:spcPct val="100000"/>
                </a:spcBef>
                <a:buSzPct val="99000"/>
              </a:pPr>
              <a:t>11</a:t>
            </a:fld>
            <a:endParaRPr lang="en-US" altLang="en-US"/>
          </a:p>
        </p:txBody>
      </p:sp>
    </p:spTree>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a:spcBef>
                <a:spcPct val="100000"/>
              </a:spcBef>
              <a:buSzPct val="99000"/>
            </a:pPr>
            <a:r>
              <a:rPr lang="en-US" altLang="en-US"/>
              <a:t>Finance/Administration Section: Major Activities</a:t>
            </a:r>
          </a:p>
        </p:txBody>
      </p:sp>
      <p:sp>
        <p:nvSpPr>
          <p:cNvPr id="2" name="Content Placeholder 1"/>
          <p:cNvSpPr>
            <a:spLocks noGrp="1"/>
          </p:cNvSpPr>
          <p:nvPr>
            <p:ph sz="quarter" idx="13"/>
          </p:nvPr>
        </p:nvSpPr>
        <p:spPr>
          <a:xfrm>
            <a:off x="457200" y="1153078"/>
            <a:ext cx="8229600" cy="2619506"/>
          </a:xfrm>
        </p:spPr>
        <p:txBody>
          <a:bodyPr>
            <a:normAutofit fontScale="47500" lnSpcReduction="20000"/>
          </a:bodyPr>
          <a:lstStyle/>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 Finance/Administration Section is set up for any incident that requires incident-specific financial management. The Finance/Administration Section is responsible for: </a:t>
            </a:r>
            <a:endParaRPr lang="en-US" dirty="0">
              <a:effectLst/>
            </a:endParaRP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Contract negotiation and monitoring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Timekeeping </a:t>
            </a:r>
            <a:endParaRPr lang="en-US" dirty="0">
              <a:effectLst/>
            </a:endParaRP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Cost analysis </a:t>
            </a:r>
            <a:endParaRPr lang="en-US" dirty="0">
              <a:effectLst/>
            </a:endParaRP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Compensation for injury or damage to property </a:t>
            </a:r>
            <a:endParaRPr lang="en-US" dirty="0">
              <a:effectLst/>
            </a:endParaRP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Documentation for reimbursement (e.g., under mutual aid agreements and assistance agreements)</a:t>
            </a:r>
            <a:endParaRPr lang="en-US" dirty="0"/>
          </a:p>
        </p:txBody>
      </p:sp>
      <p:pic>
        <p:nvPicPr>
          <p:cNvPr id="4" name="Content Placeholder 3" descr="Incident Command System organization chart. Top level is Incident Commander. Next level down is Operations Section, Planning Section, Logistics Section, Finance/Administration Section. Finance/Administration Section is highlighted."/>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475943" y="3772584"/>
            <a:ext cx="6192114" cy="1571844"/>
          </a:xfrm>
        </p:spPr>
      </p:pic>
      <p:sp>
        <p:nvSpPr>
          <p:cNvPr id="5" name="Slide Number Placeholder 4"/>
          <p:cNvSpPr>
            <a:spLocks noGrp="1"/>
          </p:cNvSpPr>
          <p:nvPr>
            <p:ph type="sldNum" sz="quarter" idx="17"/>
          </p:nvPr>
        </p:nvSpPr>
        <p:spPr/>
        <p:txBody>
          <a:bodyPr/>
          <a:lstStyle/>
          <a:p>
            <a:pPr>
              <a:spcBef>
                <a:spcPct val="100000"/>
              </a:spcBef>
              <a:buSzPct val="99000"/>
            </a:pPr>
            <a:fld id="{BC5602A8-3CD2-43F1-B636-A35CDD417D58}" type="slidenum">
              <a:rPr lang="en-US" altLang="en-US" smtClean="0"/>
              <a:pPr>
                <a:spcBef>
                  <a:spcPct val="100000"/>
                </a:spcBef>
                <a:buSzPct val="99000"/>
              </a:pPr>
              <a:t>12</a:t>
            </a:fld>
            <a:endParaRPr lang="en-US" altLang="en-US"/>
          </a:p>
        </p:txBody>
      </p:sp>
    </p:spTree>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a:spcBef>
                <a:spcPct val="100000"/>
              </a:spcBef>
              <a:buSzPct val="99000"/>
            </a:pPr>
            <a:r>
              <a:rPr lang="en-US" altLang="en-US"/>
              <a:t>Section Chiefs Activity 4.1</a:t>
            </a:r>
          </a:p>
        </p:txBody>
      </p:sp>
      <p:sp>
        <p:nvSpPr>
          <p:cNvPr id="2" name="Content Placeholder 1"/>
          <p:cNvSpPr>
            <a:spLocks noGrp="1"/>
          </p:cNvSpPr>
          <p:nvPr>
            <p:ph idx="1"/>
          </p:nvPr>
        </p:nvSpPr>
        <p:spPr/>
        <p:txBody>
          <a:bodyPr>
            <a:normAutofit fontScale="92500" lnSpcReduction="20000"/>
          </a:bodyPr>
          <a:lstStyle/>
          <a:p>
            <a:pPr>
              <a:spcBef>
                <a:spcPct val="100000"/>
              </a:spcBef>
              <a:buSzPct val="99000"/>
            </a:pPr>
            <a:r>
              <a:rPr lang="en-US" dirty="0"/>
              <a:t>Activity Purpose: To review the General Staff Section responsibilities. </a:t>
            </a:r>
          </a:p>
          <a:p>
            <a:pPr>
              <a:spcBef>
                <a:spcPct val="100000"/>
              </a:spcBef>
              <a:buSzPct val="99000"/>
            </a:pPr>
            <a:r>
              <a:rPr lang="en-US" dirty="0"/>
              <a:t>Instructions: Working individually: </a:t>
            </a:r>
          </a:p>
          <a:p>
            <a:pPr marL="457200" indent="-457200">
              <a:spcBef>
                <a:spcPct val="100000"/>
              </a:spcBef>
              <a:buSzPct val="99000"/>
              <a:buFont typeface="+mj-lt"/>
              <a:buAutoNum type="arabicPeriod"/>
              <a:tabLst>
                <a:tab pos="171450" algn="l"/>
              </a:tabLst>
            </a:pPr>
            <a:r>
              <a:rPr lang="en-US" dirty="0"/>
              <a:t>Review the table in your Student Manual. </a:t>
            </a:r>
          </a:p>
          <a:p>
            <a:pPr marL="457200" indent="-457200">
              <a:spcBef>
                <a:spcPct val="100000"/>
              </a:spcBef>
              <a:buSzPct val="99000"/>
              <a:buFont typeface="+mj-lt"/>
              <a:buAutoNum type="arabicPeriod"/>
              <a:tabLst>
                <a:tab pos="171450" algn="l"/>
              </a:tabLst>
            </a:pPr>
            <a:r>
              <a:rPr lang="en-US" dirty="0"/>
              <a:t>Identify the correct Section Chief for each statement. </a:t>
            </a:r>
          </a:p>
          <a:p>
            <a:pPr marL="457200" indent="-457200">
              <a:spcBef>
                <a:spcPct val="100000"/>
              </a:spcBef>
              <a:buSzPct val="99000"/>
              <a:buFont typeface="+mj-lt"/>
              <a:buAutoNum type="arabicPeriod"/>
              <a:tabLst>
                <a:tab pos="171450" algn="l"/>
              </a:tabLst>
            </a:pPr>
            <a:r>
              <a:rPr lang="en-US" dirty="0"/>
              <a:t>Be prepared to share your answers in 5 minutes. </a:t>
            </a:r>
          </a:p>
          <a:p>
            <a:pPr>
              <a:spcBef>
                <a:spcPct val="100000"/>
              </a:spcBef>
              <a:buSzPct val="99000"/>
            </a:pPr>
            <a:r>
              <a:rPr lang="en-US" dirty="0"/>
              <a:t>Time: 10 minutes </a:t>
            </a:r>
            <a:endParaRPr lang="en-US" dirty="0">
              <a:effectLst/>
            </a:endParaRPr>
          </a:p>
        </p:txBody>
      </p:sp>
      <p:sp>
        <p:nvSpPr>
          <p:cNvPr id="3" name="Slide Number Placeholder 2"/>
          <p:cNvSpPr>
            <a:spLocks noGrp="1"/>
          </p:cNvSpPr>
          <p:nvPr>
            <p:ph type="sldNum" sz="quarter" idx="11"/>
          </p:nvPr>
        </p:nvSpPr>
        <p:spPr/>
        <p:txBody>
          <a:bodyPr/>
          <a:lstStyle/>
          <a:p>
            <a:pPr>
              <a:spcBef>
                <a:spcPct val="100000"/>
              </a:spcBef>
              <a:buSzPct val="99000"/>
            </a:pPr>
            <a:fld id="{08415B83-AE21-43F4-B1B0-E3D66C230A8D}" type="slidenum">
              <a:rPr lang="en-US" altLang="en-US" smtClean="0"/>
              <a:pPr>
                <a:spcBef>
                  <a:spcPct val="100000"/>
                </a:spcBef>
                <a:buSzPct val="99000"/>
              </a:pPr>
              <a:t>13</a:t>
            </a:fld>
            <a:endParaRPr lang="en-US" altLang="en-US"/>
          </a:p>
        </p:txBody>
      </p:sp>
    </p:spTree>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a:spcBef>
                <a:spcPct val="100000"/>
              </a:spcBef>
              <a:buSzPct val="99000"/>
            </a:pPr>
            <a:r>
              <a:rPr lang="en-US" altLang="en-US"/>
              <a:t>General Staff Review (1 of 5)</a:t>
            </a:r>
          </a:p>
        </p:txBody>
      </p:sp>
      <p:pic>
        <p:nvPicPr>
          <p:cNvPr id="4" name="Content Placeholder 3" descr="Discussion Question Icon"/>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414815" y="1952588"/>
            <a:ext cx="314369" cy="533474"/>
          </a:xfrm>
        </p:spPr>
      </p:pic>
      <p:sp>
        <p:nvSpPr>
          <p:cNvPr id="3" name="Content Placeholder 2"/>
          <p:cNvSpPr>
            <a:spLocks noGrp="1"/>
          </p:cNvSpPr>
          <p:nvPr>
            <p:ph sz="quarter" idx="14"/>
          </p:nvPr>
        </p:nvSpPr>
        <p:spPr/>
        <p:txBody>
          <a:bodyPr>
            <a:normAutofit fontScale="55000" lnSpcReduction="20000"/>
          </a:bodyPr>
          <a:lstStyle/>
          <a:p>
            <a:pPr>
              <a:lnSpc>
                <a:spcPct val="120000"/>
              </a:lnSpc>
              <a:spcBef>
                <a:spcPct val="100000"/>
              </a:spcBef>
              <a:buSzPct val="99000"/>
            </a:pPr>
            <a:r>
              <a:rPr lang="en-US" b="1" kern="1200">
                <a:latin typeface="Arial" panose="020B0604020202020204" pitchFamily="34" charset="0"/>
                <a:cs typeface="Arial" panose="020B0604020202020204" pitchFamily="34" charset="0"/>
              </a:rPr>
              <a:t>Which member of the General Staff is described below?</a:t>
            </a:r>
            <a:endParaRPr lang="en-US">
              <a:effectLst/>
            </a:endParaRPr>
          </a:p>
          <a:p>
            <a:pPr>
              <a:lnSpc>
                <a:spcPct val="120000"/>
              </a:lnSpc>
              <a:spcBef>
                <a:spcPct val="100000"/>
              </a:spcBef>
              <a:buSzPct val="99000"/>
            </a:pPr>
            <a:r>
              <a:rPr lang="en-US" b="1" kern="1200">
                <a:latin typeface="Arial" panose="020B0604020202020204" pitchFamily="34" charset="0"/>
                <a:cs typeface="Arial" panose="020B0604020202020204" pitchFamily="34" charset="0"/>
              </a:rPr>
              <a:t> </a:t>
            </a:r>
            <a:endParaRPr lang="en-US">
              <a:effectLst/>
            </a:endParaRPr>
          </a:p>
          <a:p>
            <a:pPr>
              <a:lnSpc>
                <a:spcPct val="120000"/>
              </a:lnSpc>
              <a:spcBef>
                <a:spcPct val="100000"/>
              </a:spcBef>
              <a:buSzPct val="99000"/>
            </a:pPr>
            <a:r>
              <a:rPr lang="en-US" kern="1200">
                <a:latin typeface="Arial" panose="020B0604020202020204" pitchFamily="34" charset="0"/>
                <a:cs typeface="Arial" panose="020B0604020202020204" pitchFamily="34" charset="0"/>
              </a:rPr>
              <a:t>"In advance of severe flooding, there is a need to get generators and communications equipment to the Staging Areas to equip advance response teams. Its my responsibility to make sure the needed equipment arrives at the Staging Areas."</a:t>
            </a:r>
            <a:endParaRPr lang="en-US"/>
          </a:p>
        </p:txBody>
      </p:sp>
      <p:sp>
        <p:nvSpPr>
          <p:cNvPr id="5" name="Slide Number Placeholder 4"/>
          <p:cNvSpPr>
            <a:spLocks noGrp="1"/>
          </p:cNvSpPr>
          <p:nvPr>
            <p:ph type="sldNum" sz="quarter" idx="17"/>
          </p:nvPr>
        </p:nvSpPr>
        <p:spPr/>
        <p:txBody>
          <a:bodyPr/>
          <a:lstStyle/>
          <a:p>
            <a:pPr>
              <a:spcBef>
                <a:spcPct val="100000"/>
              </a:spcBef>
              <a:buSzPct val="99000"/>
            </a:pPr>
            <a:fld id="{BC5602A8-3CD2-43F1-B636-A35CDD417D58}" type="slidenum">
              <a:rPr lang="en-US" altLang="en-US" smtClean="0"/>
              <a:pPr>
                <a:spcBef>
                  <a:spcPct val="100000"/>
                </a:spcBef>
                <a:buSzPct val="99000"/>
              </a:pPr>
              <a:t>14</a:t>
            </a:fld>
            <a:endParaRPr lang="en-US" altLang="en-US"/>
          </a:p>
        </p:txBody>
      </p:sp>
    </p:spTree>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a:spcBef>
                <a:spcPct val="100000"/>
              </a:spcBef>
              <a:buSzPct val="99000"/>
            </a:pPr>
            <a:r>
              <a:rPr lang="en-US" altLang="en-US"/>
              <a:t>General Staff Review (2 of 5)</a:t>
            </a:r>
          </a:p>
        </p:txBody>
      </p:sp>
      <p:pic>
        <p:nvPicPr>
          <p:cNvPr id="4" name="Content Placeholder 3" descr="Discussion Question Icon"/>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414815" y="1952588"/>
            <a:ext cx="314369" cy="533474"/>
          </a:xfrm>
        </p:spPr>
      </p:pic>
      <p:sp>
        <p:nvSpPr>
          <p:cNvPr id="3" name="Content Placeholder 2"/>
          <p:cNvSpPr>
            <a:spLocks noGrp="1"/>
          </p:cNvSpPr>
          <p:nvPr>
            <p:ph sz="quarter" idx="14"/>
          </p:nvPr>
        </p:nvSpPr>
        <p:spPr/>
        <p:txBody>
          <a:bodyPr>
            <a:normAutofit fontScale="77500" lnSpcReduction="20000"/>
          </a:bodyPr>
          <a:lstStyle/>
          <a:p>
            <a:pPr>
              <a:lnSpc>
                <a:spcPct val="120000"/>
              </a:lnSpc>
              <a:spcBef>
                <a:spcPct val="100000"/>
              </a:spcBef>
              <a:buSzPct val="99000"/>
            </a:pPr>
            <a:r>
              <a:rPr lang="en-US" b="1" kern="1200">
                <a:latin typeface="Arial" panose="020B0604020202020204" pitchFamily="34" charset="0"/>
                <a:cs typeface="Arial" panose="020B0604020202020204" pitchFamily="34" charset="0"/>
              </a:rPr>
              <a:t>Which member of the General Staff is described below?</a:t>
            </a:r>
            <a:endParaRPr lang="en-US">
              <a:effectLst/>
            </a:endParaRPr>
          </a:p>
          <a:p>
            <a:pPr>
              <a:lnSpc>
                <a:spcPct val="120000"/>
              </a:lnSpc>
              <a:spcBef>
                <a:spcPct val="100000"/>
              </a:spcBef>
              <a:buSzPct val="99000"/>
            </a:pPr>
            <a:r>
              <a:rPr lang="en-US" b="1" kern="1200">
                <a:latin typeface="Arial" panose="020B0604020202020204" pitchFamily="34" charset="0"/>
                <a:cs typeface="Arial" panose="020B0604020202020204" pitchFamily="34" charset="0"/>
              </a:rPr>
              <a:t> </a:t>
            </a:r>
            <a:endParaRPr lang="en-US">
              <a:effectLst/>
            </a:endParaRPr>
          </a:p>
          <a:p>
            <a:pPr>
              <a:lnSpc>
                <a:spcPct val="120000"/>
              </a:lnSpc>
              <a:spcBef>
                <a:spcPct val="100000"/>
              </a:spcBef>
              <a:buSzPct val="99000"/>
            </a:pPr>
            <a:r>
              <a:rPr lang="en-US" kern="1200">
                <a:latin typeface="Arial" panose="020B0604020202020204" pitchFamily="34" charset="0"/>
                <a:cs typeface="Arial" panose="020B0604020202020204" pitchFamily="34" charset="0"/>
              </a:rPr>
              <a:t>"As the response is underway, my section tracks all personnel participating in the response."</a:t>
            </a:r>
            <a:endParaRPr lang="en-US"/>
          </a:p>
        </p:txBody>
      </p:sp>
      <p:sp>
        <p:nvSpPr>
          <p:cNvPr id="5" name="Slide Number Placeholder 4"/>
          <p:cNvSpPr>
            <a:spLocks noGrp="1"/>
          </p:cNvSpPr>
          <p:nvPr>
            <p:ph type="sldNum" sz="quarter" idx="17"/>
          </p:nvPr>
        </p:nvSpPr>
        <p:spPr/>
        <p:txBody>
          <a:bodyPr/>
          <a:lstStyle/>
          <a:p>
            <a:pPr>
              <a:spcBef>
                <a:spcPct val="100000"/>
              </a:spcBef>
              <a:buSzPct val="99000"/>
            </a:pPr>
            <a:fld id="{BC5602A8-3CD2-43F1-B636-A35CDD417D58}" type="slidenum">
              <a:rPr lang="en-US" altLang="en-US" smtClean="0"/>
              <a:pPr>
                <a:spcBef>
                  <a:spcPct val="100000"/>
                </a:spcBef>
                <a:buSzPct val="99000"/>
              </a:pPr>
              <a:t>15</a:t>
            </a:fld>
            <a:endParaRPr lang="en-US" altLang="en-US"/>
          </a:p>
        </p:txBody>
      </p:sp>
    </p:spTree>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spcBef>
                <a:spcPct val="100000"/>
              </a:spcBef>
              <a:buSzPct val="99000"/>
            </a:pPr>
            <a:r>
              <a:rPr lang="en-US" altLang="en-US"/>
              <a:t>General Staff Review (3 of 5)</a:t>
            </a:r>
          </a:p>
        </p:txBody>
      </p:sp>
      <p:pic>
        <p:nvPicPr>
          <p:cNvPr id="4" name="Content Placeholder 3" descr="Discussion Question Icon"/>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414815" y="1952588"/>
            <a:ext cx="314369" cy="533474"/>
          </a:xfrm>
        </p:spPr>
      </p:pic>
      <p:sp>
        <p:nvSpPr>
          <p:cNvPr id="3" name="Content Placeholder 2"/>
          <p:cNvSpPr>
            <a:spLocks noGrp="1"/>
          </p:cNvSpPr>
          <p:nvPr>
            <p:ph sz="quarter" idx="14"/>
          </p:nvPr>
        </p:nvSpPr>
        <p:spPr/>
        <p:txBody>
          <a:bodyPr>
            <a:normAutofit fontScale="70000" lnSpcReduction="20000"/>
          </a:bodyPr>
          <a:lstStyle/>
          <a:p>
            <a:pPr>
              <a:lnSpc>
                <a:spcPct val="120000"/>
              </a:lnSpc>
              <a:spcBef>
                <a:spcPct val="100000"/>
              </a:spcBef>
              <a:buSzPct val="99000"/>
            </a:pPr>
            <a:r>
              <a:rPr lang="en-US" b="1" kern="1200">
                <a:latin typeface="Arial" panose="020B0604020202020204" pitchFamily="34" charset="0"/>
                <a:cs typeface="Arial" panose="020B0604020202020204" pitchFamily="34" charset="0"/>
              </a:rPr>
              <a:t>Which member of the General Staff is described below?</a:t>
            </a:r>
            <a:endParaRPr lang="en-US">
              <a:effectLst/>
            </a:endParaRPr>
          </a:p>
          <a:p>
            <a:pPr>
              <a:lnSpc>
                <a:spcPct val="120000"/>
              </a:lnSpc>
              <a:spcBef>
                <a:spcPct val="100000"/>
              </a:spcBef>
              <a:buSzPct val="99000"/>
            </a:pPr>
            <a:r>
              <a:rPr lang="en-US" b="1" kern="1200">
                <a:latin typeface="Arial" panose="020B0604020202020204" pitchFamily="34" charset="0"/>
                <a:cs typeface="Arial" panose="020B0604020202020204" pitchFamily="34" charset="0"/>
              </a:rPr>
              <a:t> </a:t>
            </a:r>
            <a:endParaRPr lang="en-US">
              <a:effectLst/>
            </a:endParaRPr>
          </a:p>
          <a:p>
            <a:pPr>
              <a:lnSpc>
                <a:spcPct val="120000"/>
              </a:lnSpc>
              <a:spcBef>
                <a:spcPct val="100000"/>
              </a:spcBef>
              <a:buSzPct val="99000"/>
            </a:pPr>
            <a:r>
              <a:rPr lang="en-US" kern="1200">
                <a:latin typeface="Arial" panose="020B0604020202020204" pitchFamily="34" charset="0"/>
                <a:cs typeface="Arial" panose="020B0604020202020204" pitchFamily="34" charset="0"/>
              </a:rPr>
              <a:t>"My section conducts response activities such as search and rescue, and coordinates medical services being provided to disaster survivors."</a:t>
            </a:r>
            <a:endParaRPr lang="en-US"/>
          </a:p>
        </p:txBody>
      </p:sp>
      <p:sp>
        <p:nvSpPr>
          <p:cNvPr id="5" name="Slide Number Placeholder 4"/>
          <p:cNvSpPr>
            <a:spLocks noGrp="1"/>
          </p:cNvSpPr>
          <p:nvPr>
            <p:ph type="sldNum" sz="quarter" idx="17"/>
          </p:nvPr>
        </p:nvSpPr>
        <p:spPr/>
        <p:txBody>
          <a:bodyPr/>
          <a:lstStyle/>
          <a:p>
            <a:pPr>
              <a:spcBef>
                <a:spcPct val="100000"/>
              </a:spcBef>
              <a:buSzPct val="99000"/>
            </a:pPr>
            <a:fld id="{BC5602A8-3CD2-43F1-B636-A35CDD417D58}" type="slidenum">
              <a:rPr lang="en-US" altLang="en-US" smtClean="0"/>
              <a:pPr>
                <a:spcBef>
                  <a:spcPct val="100000"/>
                </a:spcBef>
                <a:buSzPct val="99000"/>
              </a:pPr>
              <a:t>16</a:t>
            </a:fld>
            <a:endParaRPr lang="en-US" altLang="en-US"/>
          </a:p>
        </p:txBody>
      </p:sp>
    </p:spTree>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spcBef>
                <a:spcPct val="100000"/>
              </a:spcBef>
              <a:buSzPct val="99000"/>
            </a:pPr>
            <a:r>
              <a:rPr lang="en-US" altLang="en-US"/>
              <a:t>General Staff Review (4 of 5)</a:t>
            </a:r>
          </a:p>
        </p:txBody>
      </p:sp>
      <p:pic>
        <p:nvPicPr>
          <p:cNvPr id="4" name="Content Placeholder 3" descr="Discussion Question Icon"/>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414815" y="1952588"/>
            <a:ext cx="314369" cy="533474"/>
          </a:xfrm>
        </p:spPr>
      </p:pic>
      <p:sp>
        <p:nvSpPr>
          <p:cNvPr id="3" name="Content Placeholder 2"/>
          <p:cNvSpPr>
            <a:spLocks noGrp="1"/>
          </p:cNvSpPr>
          <p:nvPr>
            <p:ph sz="quarter" idx="14"/>
          </p:nvPr>
        </p:nvSpPr>
        <p:spPr/>
        <p:txBody>
          <a:bodyPr>
            <a:normAutofit fontScale="70000" lnSpcReduction="20000"/>
          </a:bodyPr>
          <a:lstStyle/>
          <a:p>
            <a:pPr>
              <a:lnSpc>
                <a:spcPct val="120000"/>
              </a:lnSpc>
              <a:spcBef>
                <a:spcPct val="100000"/>
              </a:spcBef>
              <a:buSzPct val="99000"/>
            </a:pPr>
            <a:r>
              <a:rPr lang="en-US" b="1" kern="1200">
                <a:latin typeface="Arial" panose="020B0604020202020204" pitchFamily="34" charset="0"/>
                <a:cs typeface="Arial" panose="020B0604020202020204" pitchFamily="34" charset="0"/>
              </a:rPr>
              <a:t>Which member of the General Staff is described below?</a:t>
            </a:r>
            <a:endParaRPr lang="en-US">
              <a:effectLst/>
            </a:endParaRPr>
          </a:p>
          <a:p>
            <a:pPr>
              <a:lnSpc>
                <a:spcPct val="120000"/>
              </a:lnSpc>
              <a:spcBef>
                <a:spcPct val="100000"/>
              </a:spcBef>
              <a:buSzPct val="99000"/>
            </a:pPr>
            <a:r>
              <a:rPr lang="en-US" b="1" kern="1200">
                <a:latin typeface="Arial" panose="020B0604020202020204" pitchFamily="34" charset="0"/>
                <a:cs typeface="Arial" panose="020B0604020202020204" pitchFamily="34" charset="0"/>
              </a:rPr>
              <a:t> </a:t>
            </a:r>
            <a:endParaRPr lang="en-US">
              <a:effectLst/>
            </a:endParaRPr>
          </a:p>
          <a:p>
            <a:pPr>
              <a:lnSpc>
                <a:spcPct val="120000"/>
              </a:lnSpc>
              <a:spcBef>
                <a:spcPct val="100000"/>
              </a:spcBef>
              <a:buSzPct val="99000"/>
            </a:pPr>
            <a:r>
              <a:rPr lang="en-US" kern="1200">
                <a:latin typeface="Arial" panose="020B0604020202020204" pitchFamily="34" charset="0"/>
                <a:cs typeface="Arial" panose="020B0604020202020204" pitchFamily="34" charset="0"/>
              </a:rPr>
              <a:t>"I support the incident response activities by overseeing contracting for needed supplies and services that are not already available."</a:t>
            </a:r>
            <a:endParaRPr lang="en-US"/>
          </a:p>
        </p:txBody>
      </p:sp>
      <p:sp>
        <p:nvSpPr>
          <p:cNvPr id="5" name="Slide Number Placeholder 4"/>
          <p:cNvSpPr>
            <a:spLocks noGrp="1"/>
          </p:cNvSpPr>
          <p:nvPr>
            <p:ph type="sldNum" sz="quarter" idx="17"/>
          </p:nvPr>
        </p:nvSpPr>
        <p:spPr/>
        <p:txBody>
          <a:bodyPr/>
          <a:lstStyle/>
          <a:p>
            <a:pPr>
              <a:spcBef>
                <a:spcPct val="100000"/>
              </a:spcBef>
              <a:buSzPct val="99000"/>
            </a:pPr>
            <a:fld id="{BC5602A8-3CD2-43F1-B636-A35CDD417D58}" type="slidenum">
              <a:rPr lang="en-US" altLang="en-US" smtClean="0"/>
              <a:pPr>
                <a:spcBef>
                  <a:spcPct val="100000"/>
                </a:spcBef>
                <a:buSzPct val="99000"/>
              </a:pPr>
              <a:t>17</a:t>
            </a:fld>
            <a:endParaRPr lang="en-US" altLang="en-US"/>
          </a:p>
        </p:txBody>
      </p:sp>
    </p:spTree>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a:spcBef>
                <a:spcPct val="100000"/>
              </a:spcBef>
              <a:buSzPct val="99000"/>
            </a:pPr>
            <a:r>
              <a:rPr lang="en-US" altLang="en-US"/>
              <a:t>General Staff Review (5 of 5)</a:t>
            </a:r>
          </a:p>
        </p:txBody>
      </p:sp>
      <p:pic>
        <p:nvPicPr>
          <p:cNvPr id="4" name="Content Placeholder 3" descr="Discussion Question Icon"/>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414815" y="1952588"/>
            <a:ext cx="314369" cy="533474"/>
          </a:xfrm>
        </p:spPr>
      </p:pic>
      <p:sp>
        <p:nvSpPr>
          <p:cNvPr id="3" name="Content Placeholder 2"/>
          <p:cNvSpPr>
            <a:spLocks noGrp="1"/>
          </p:cNvSpPr>
          <p:nvPr>
            <p:ph sz="quarter" idx="14"/>
          </p:nvPr>
        </p:nvSpPr>
        <p:spPr/>
        <p:txBody>
          <a:bodyPr>
            <a:normAutofit fontScale="77500" lnSpcReduction="20000"/>
          </a:bodyPr>
          <a:lstStyle/>
          <a:p>
            <a:pPr>
              <a:lnSpc>
                <a:spcPct val="120000"/>
              </a:lnSpc>
              <a:spcBef>
                <a:spcPct val="100000"/>
              </a:spcBef>
              <a:buSzPct val="99000"/>
            </a:pPr>
            <a:r>
              <a:rPr lang="en-US" b="1" kern="1200">
                <a:latin typeface="Arial" panose="020B0604020202020204" pitchFamily="34" charset="0"/>
                <a:cs typeface="Arial" panose="020B0604020202020204" pitchFamily="34" charset="0"/>
              </a:rPr>
              <a:t>Which member of the General Staff is described below?</a:t>
            </a:r>
            <a:endParaRPr lang="en-US">
              <a:effectLst/>
            </a:endParaRPr>
          </a:p>
          <a:p>
            <a:pPr>
              <a:lnSpc>
                <a:spcPct val="120000"/>
              </a:lnSpc>
              <a:spcBef>
                <a:spcPct val="100000"/>
              </a:spcBef>
              <a:buSzPct val="99000"/>
            </a:pPr>
            <a:r>
              <a:rPr lang="en-US" b="1" kern="1200">
                <a:latin typeface="Arial" panose="020B0604020202020204" pitchFamily="34" charset="0"/>
                <a:cs typeface="Arial" panose="020B0604020202020204" pitchFamily="34" charset="0"/>
              </a:rPr>
              <a:t> </a:t>
            </a:r>
            <a:endParaRPr lang="en-US">
              <a:effectLst/>
            </a:endParaRPr>
          </a:p>
          <a:p>
            <a:pPr>
              <a:lnSpc>
                <a:spcPct val="120000"/>
              </a:lnSpc>
              <a:spcBef>
                <a:spcPct val="100000"/>
              </a:spcBef>
              <a:buSzPct val="99000"/>
            </a:pPr>
            <a:r>
              <a:rPr lang="en-US" kern="1200">
                <a:latin typeface="Arial" panose="020B0604020202020204" pitchFamily="34" charset="0"/>
                <a:cs typeface="Arial" panose="020B0604020202020204" pitchFamily="34" charset="0"/>
              </a:rPr>
              <a:t>"Throughout the incident and during the after-action review process, the reports that we develop will be very useful."</a:t>
            </a:r>
            <a:endParaRPr lang="en-US"/>
          </a:p>
        </p:txBody>
      </p:sp>
      <p:sp>
        <p:nvSpPr>
          <p:cNvPr id="5" name="Slide Number Placeholder 4"/>
          <p:cNvSpPr>
            <a:spLocks noGrp="1"/>
          </p:cNvSpPr>
          <p:nvPr>
            <p:ph type="sldNum" sz="quarter" idx="17"/>
          </p:nvPr>
        </p:nvSpPr>
        <p:spPr/>
        <p:txBody>
          <a:bodyPr/>
          <a:lstStyle/>
          <a:p>
            <a:pPr>
              <a:spcBef>
                <a:spcPct val="100000"/>
              </a:spcBef>
              <a:buSzPct val="99000"/>
            </a:pPr>
            <a:fld id="{BC5602A8-3CD2-43F1-B636-A35CDD417D58}" type="slidenum">
              <a:rPr lang="en-US" altLang="en-US" smtClean="0"/>
              <a:pPr>
                <a:spcBef>
                  <a:spcPct val="100000"/>
                </a:spcBef>
                <a:buSzPct val="99000"/>
              </a:pPr>
              <a:t>18</a:t>
            </a:fld>
            <a:endParaRPr lang="en-US" altLang="en-US"/>
          </a:p>
        </p:txBody>
      </p:sp>
    </p:spTree>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a:spcBef>
                <a:spcPct val="100000"/>
              </a:spcBef>
              <a:buSzPct val="99000"/>
            </a:pPr>
            <a:r>
              <a:rPr lang="en-US" altLang="en-US"/>
              <a:t>General Staff Functions - Activity 4.2</a:t>
            </a:r>
          </a:p>
        </p:txBody>
      </p:sp>
      <p:sp>
        <p:nvSpPr>
          <p:cNvPr id="2" name="Content Placeholder 1"/>
          <p:cNvSpPr>
            <a:spLocks noGrp="1"/>
          </p:cNvSpPr>
          <p:nvPr>
            <p:ph idx="1"/>
          </p:nvPr>
        </p:nvSpPr>
        <p:spPr/>
        <p:txBody>
          <a:bodyPr>
            <a:noAutofit/>
          </a:bodyPr>
          <a:lstStyle/>
          <a:p>
            <a:pPr>
              <a:lnSpc>
                <a:spcPct val="120000"/>
              </a:lnSpc>
              <a:spcBef>
                <a:spcPts val="1200"/>
              </a:spcBef>
              <a:buSzPct val="99000"/>
            </a:pPr>
            <a:r>
              <a:rPr lang="en-US" sz="1400" kern="1200" dirty="0">
                <a:latin typeface="Arial" panose="020B0604020202020204" pitchFamily="34" charset="0"/>
                <a:cs typeface="Arial" panose="020B0604020202020204" pitchFamily="34" charset="0"/>
              </a:rPr>
              <a:t>Activity Purpose: To reinforce participants understanding of General Staff functions. </a:t>
            </a:r>
            <a:endParaRPr lang="en-US" sz="1400" dirty="0"/>
          </a:p>
          <a:p>
            <a:pPr>
              <a:lnSpc>
                <a:spcPct val="120000"/>
              </a:lnSpc>
              <a:spcBef>
                <a:spcPts val="1200"/>
              </a:spcBef>
              <a:buSzPct val="99000"/>
            </a:pPr>
            <a:r>
              <a:rPr lang="en-US" sz="1400" kern="1200" dirty="0">
                <a:latin typeface="Arial" panose="020B0604020202020204" pitchFamily="34" charset="0"/>
                <a:cs typeface="Arial" panose="020B0604020202020204" pitchFamily="34" charset="0"/>
              </a:rPr>
              <a:t>Instructions: </a:t>
            </a:r>
            <a:endParaRPr lang="en-US" sz="1400" dirty="0"/>
          </a:p>
          <a:p>
            <a:pPr marL="254000" lvl="1" indent="-254000">
              <a:lnSpc>
                <a:spcPct val="120000"/>
              </a:lnSpc>
              <a:spcBef>
                <a:spcPts val="1200"/>
              </a:spcBef>
              <a:buSzPct val="99000"/>
              <a:buFont typeface="Arial" panose="020B0604020202020204" pitchFamily="34" charset="0"/>
              <a:buAutoNum type="arabicPeriod"/>
            </a:pPr>
            <a:r>
              <a:rPr lang="en-US" sz="1400" kern="1200" dirty="0">
                <a:latin typeface="Arial" panose="020B0604020202020204" pitchFamily="34" charset="0"/>
                <a:cs typeface="Arial" panose="020B0604020202020204" pitchFamily="34" charset="0"/>
              </a:rPr>
              <a:t>Working in groups, review the scenario presented in your Student Manual. </a:t>
            </a:r>
            <a:endParaRPr lang="en-US" sz="1400" dirty="0"/>
          </a:p>
          <a:p>
            <a:pPr marL="254000" lvl="1" indent="-254000">
              <a:lnSpc>
                <a:spcPct val="120000"/>
              </a:lnSpc>
              <a:spcBef>
                <a:spcPts val="1200"/>
              </a:spcBef>
              <a:buSzPct val="99000"/>
              <a:buFont typeface="Arial" panose="020B0604020202020204" pitchFamily="34" charset="0"/>
              <a:buAutoNum type="arabicPeriod"/>
            </a:pPr>
            <a:r>
              <a:rPr lang="en-US" sz="1400" kern="1200" dirty="0">
                <a:latin typeface="Arial" panose="020B0604020202020204" pitchFamily="34" charset="0"/>
                <a:cs typeface="Arial" panose="020B0604020202020204" pitchFamily="34" charset="0"/>
              </a:rPr>
              <a:t>Use what you have learned to answer the questions for each part of the activity before proceeding to the next page. Write your answers on chart paper. </a:t>
            </a:r>
            <a:endParaRPr lang="en-US" sz="1400" dirty="0"/>
          </a:p>
          <a:p>
            <a:pPr marL="254000" lvl="1" indent="-254000">
              <a:lnSpc>
                <a:spcPct val="120000"/>
              </a:lnSpc>
              <a:spcBef>
                <a:spcPts val="1200"/>
              </a:spcBef>
              <a:buSzPct val="99000"/>
              <a:buFont typeface="Arial" panose="020B0604020202020204" pitchFamily="34" charset="0"/>
              <a:buAutoNum type="arabicPeriod"/>
            </a:pPr>
            <a:r>
              <a:rPr lang="en-US" sz="1400" kern="1200" dirty="0">
                <a:latin typeface="Arial" panose="020B0604020202020204" pitchFamily="34" charset="0"/>
                <a:cs typeface="Arial" panose="020B0604020202020204" pitchFamily="34" charset="0"/>
              </a:rPr>
              <a:t>When you have answered each set of questions, move on to the next page. </a:t>
            </a:r>
            <a:endParaRPr lang="en-US" sz="1400" dirty="0"/>
          </a:p>
          <a:p>
            <a:pPr marL="254000" lvl="1" indent="-254000">
              <a:lnSpc>
                <a:spcPct val="120000"/>
              </a:lnSpc>
              <a:spcBef>
                <a:spcPts val="1200"/>
              </a:spcBef>
              <a:buSzPct val="99000"/>
              <a:buFont typeface="Arial" panose="020B0604020202020204" pitchFamily="34" charset="0"/>
              <a:buAutoNum type="arabicPeriod"/>
            </a:pPr>
            <a:r>
              <a:rPr lang="en-US" sz="1400" kern="1200" dirty="0">
                <a:latin typeface="Arial" panose="020B0604020202020204" pitchFamily="34" charset="0"/>
                <a:cs typeface="Arial" panose="020B0604020202020204" pitchFamily="34" charset="0"/>
              </a:rPr>
              <a:t>Select a spokesperson and be prepared to discuss your answers to all the questions in 15 minutes. </a:t>
            </a:r>
            <a:endParaRPr lang="en-US" sz="1400" dirty="0"/>
          </a:p>
          <a:p>
            <a:pPr>
              <a:lnSpc>
                <a:spcPct val="120000"/>
              </a:lnSpc>
              <a:spcBef>
                <a:spcPts val="1200"/>
              </a:spcBef>
              <a:buSzPct val="99000"/>
            </a:pPr>
            <a:r>
              <a:rPr lang="en-US" sz="1400" kern="1200" dirty="0">
                <a:latin typeface="Arial" panose="020B0604020202020204" pitchFamily="34" charset="0"/>
                <a:cs typeface="Arial" panose="020B0604020202020204" pitchFamily="34" charset="0"/>
              </a:rPr>
              <a:t>Time: 20 minutes </a:t>
            </a:r>
            <a:endParaRPr lang="en-US" sz="1400" dirty="0"/>
          </a:p>
          <a:p>
            <a:pPr>
              <a:lnSpc>
                <a:spcPct val="120000"/>
              </a:lnSpc>
              <a:spcBef>
                <a:spcPts val="1200"/>
              </a:spcBef>
              <a:buSzPct val="99000"/>
            </a:pPr>
            <a:r>
              <a:rPr lang="en-US" sz="1400" b="1" u="sng" kern="1200" dirty="0">
                <a:latin typeface="Arial" panose="020B0604020202020204" pitchFamily="34" charset="0"/>
                <a:cs typeface="Arial" panose="020B0604020202020204" pitchFamily="34" charset="0"/>
              </a:rPr>
              <a:t>Scenario Part 1:</a:t>
            </a:r>
            <a:r>
              <a:rPr lang="en-US" sz="1400" kern="1200" dirty="0">
                <a:latin typeface="Arial" panose="020B0604020202020204" pitchFamily="34" charset="0"/>
                <a:cs typeface="Arial" panose="020B0604020202020204" pitchFamily="34" charset="0"/>
              </a:rPr>
              <a:t> A store employee at a small shopping mall discovers a package leaking a noxious smelling chemical in a storage room. No one is sure how long the box has been there, or how long it has been leaking. Employees and customers are beginning to complain about feeling lightheaded and nauseous. The business owner calls 911. In the meantime, the mall security manager arrives to see why people are rushing out of the store. The security manager establishes the initial ICS organization. </a:t>
            </a:r>
            <a:endParaRPr lang="en-US" sz="1400" dirty="0"/>
          </a:p>
        </p:txBody>
      </p:sp>
      <p:sp>
        <p:nvSpPr>
          <p:cNvPr id="3" name="Slide Number Placeholder 2"/>
          <p:cNvSpPr>
            <a:spLocks noGrp="1"/>
          </p:cNvSpPr>
          <p:nvPr>
            <p:ph type="sldNum" sz="quarter" idx="11"/>
          </p:nvPr>
        </p:nvSpPr>
        <p:spPr/>
        <p:txBody>
          <a:bodyPr/>
          <a:lstStyle/>
          <a:p>
            <a:pPr>
              <a:spcBef>
                <a:spcPct val="100000"/>
              </a:spcBef>
              <a:buSzPct val="99000"/>
            </a:pPr>
            <a:fld id="{08415B83-AE21-43F4-B1B0-E3D66C230A8D}" type="slidenum">
              <a:rPr lang="en-US" altLang="en-US" smtClean="0"/>
              <a:pPr>
                <a:spcBef>
                  <a:spcPct val="100000"/>
                </a:spcBef>
                <a:buSzPct val="99000"/>
              </a:pPr>
              <a:t>19</a:t>
            </a:fld>
            <a:endParaRPr lang="en-US" altLang="en-US"/>
          </a:p>
        </p:txBody>
      </p:sp>
    </p:spTree>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a:spcBef>
                <a:spcPct val="100000"/>
              </a:spcBef>
              <a:buSzPct val="99000"/>
            </a:pPr>
            <a:r>
              <a:rPr lang="en-US" altLang="en-US"/>
              <a:t>General Staff</a:t>
            </a:r>
          </a:p>
        </p:txBody>
      </p:sp>
      <p:sp>
        <p:nvSpPr>
          <p:cNvPr id="2" name="Content Placeholder 1"/>
          <p:cNvSpPr>
            <a:spLocks noGrp="1"/>
          </p:cNvSpPr>
          <p:nvPr>
            <p:ph sz="quarter" idx="13"/>
          </p:nvPr>
        </p:nvSpPr>
        <p:spPr/>
        <p:txBody>
          <a:bodyPr>
            <a:normAutofit/>
          </a:bodyPr>
          <a:lstStyle/>
          <a:p>
            <a:pPr>
              <a:spcBef>
                <a:spcPct val="100000"/>
              </a:spcBef>
              <a:buSzPct val="99000"/>
            </a:pPr>
            <a:r>
              <a:rPr lang="en-US" kern="1200">
                <a:latin typeface="Arial" panose="020B0604020202020204" pitchFamily="34" charset="0"/>
                <a:cs typeface="Arial" panose="020B0604020202020204" pitchFamily="34" charset="0"/>
              </a:rPr>
              <a:t>To maintain span of control, the Incident Commander may establish any or all of the following four sections: Operations, Planning, Logistics, and Finance/Administration.</a:t>
            </a:r>
            <a:endParaRPr lang="en-US"/>
          </a:p>
        </p:txBody>
      </p:sp>
      <p:pic>
        <p:nvPicPr>
          <p:cNvPr id="4" name="Content Placeholder 3" descr="Incident Command System organization chart. Top level is Incident Commander. Next level down is Operations Section, Planning Section, Logistics Section, Finance/Administration Section."/>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475943" y="3772584"/>
            <a:ext cx="6192114" cy="1571844"/>
          </a:xfrm>
        </p:spPr>
      </p:pic>
      <p:sp>
        <p:nvSpPr>
          <p:cNvPr id="5" name="Slide Number Placeholder 4"/>
          <p:cNvSpPr>
            <a:spLocks noGrp="1"/>
          </p:cNvSpPr>
          <p:nvPr>
            <p:ph type="sldNum" sz="quarter" idx="17"/>
          </p:nvPr>
        </p:nvSpPr>
        <p:spPr/>
        <p:txBody>
          <a:bodyPr/>
          <a:lstStyle/>
          <a:p>
            <a:pPr>
              <a:spcBef>
                <a:spcPct val="100000"/>
              </a:spcBef>
              <a:buSzPct val="99000"/>
            </a:pPr>
            <a:fld id="{BC5602A8-3CD2-43F1-B636-A35CDD417D58}" type="slidenum">
              <a:rPr lang="en-US" altLang="en-US" smtClean="0"/>
              <a:pPr>
                <a:spcBef>
                  <a:spcPct val="100000"/>
                </a:spcBef>
                <a:buSzPct val="99000"/>
              </a:pPr>
              <a:t>2</a:t>
            </a:fld>
            <a:endParaRPr lang="en-US" altLang="en-US"/>
          </a:p>
        </p:txBody>
      </p:sp>
    </p:spTree>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a:spcBef>
                <a:spcPct val="100000"/>
              </a:spcBef>
              <a:buSzPct val="99000"/>
            </a:pPr>
            <a:r>
              <a:rPr lang="en-US" altLang="en-US"/>
              <a:t>General Staff Functions - Activity 4.2 Part 2</a:t>
            </a:r>
          </a:p>
        </p:txBody>
      </p:sp>
      <p:sp>
        <p:nvSpPr>
          <p:cNvPr id="2" name="Content Placeholder 1"/>
          <p:cNvSpPr>
            <a:spLocks noGrp="1"/>
          </p:cNvSpPr>
          <p:nvPr>
            <p:ph idx="1"/>
          </p:nvPr>
        </p:nvSpPr>
        <p:spPr/>
        <p:txBody>
          <a:bodyPr>
            <a:normAutofit/>
          </a:bodyPr>
          <a:lstStyle/>
          <a:p>
            <a:pPr>
              <a:spcBef>
                <a:spcPct val="100000"/>
              </a:spcBef>
              <a:buSzPct val="99000"/>
            </a:pPr>
            <a:r>
              <a:rPr lang="en-US" b="1" u="sng" kern="1200">
                <a:latin typeface="Arial" panose="020B0604020202020204" pitchFamily="34" charset="0"/>
                <a:cs typeface="Arial" panose="020B0604020202020204" pitchFamily="34" charset="0"/>
              </a:rPr>
              <a:t>Scenario Part 2:</a:t>
            </a:r>
            <a:r>
              <a:rPr lang="en-US" kern="1200">
                <a:latin typeface="Arial" panose="020B0604020202020204" pitchFamily="34" charset="0"/>
                <a:cs typeface="Arial" panose="020B0604020202020204" pitchFamily="34" charset="0"/>
              </a:rPr>
              <a:t> A Battalion Chief and hazmat team arrive at the scene. In addition, a law enforcement patrol car with one officer has arrived to help with perimeter control. </a:t>
            </a:r>
            <a:endParaRPr lang="en-US"/>
          </a:p>
          <a:p>
            <a:pPr>
              <a:spcBef>
                <a:spcPct val="100000"/>
              </a:spcBef>
              <a:buSzPct val="99000"/>
            </a:pPr>
            <a:r>
              <a:rPr lang="en-US" kern="1200">
                <a:latin typeface="Arial" panose="020B0604020202020204" pitchFamily="34" charset="0"/>
                <a:cs typeface="Arial" panose="020B0604020202020204" pitchFamily="34" charset="0"/>
              </a:rPr>
              <a:t> </a:t>
            </a:r>
            <a:endParaRPr lang="en-US"/>
          </a:p>
          <a:p>
            <a:pPr>
              <a:spcBef>
                <a:spcPct val="100000"/>
              </a:spcBef>
              <a:buSzPct val="99000"/>
            </a:pPr>
            <a:r>
              <a:rPr lang="en-US" kern="1200">
                <a:latin typeface="Arial" panose="020B0604020202020204" pitchFamily="34" charset="0"/>
                <a:cs typeface="Arial" panose="020B0604020202020204" pitchFamily="34" charset="0"/>
              </a:rPr>
              <a:t> </a:t>
            </a:r>
            <a:endParaRPr lang="en-US"/>
          </a:p>
        </p:txBody>
      </p:sp>
      <p:sp>
        <p:nvSpPr>
          <p:cNvPr id="3" name="Slide Number Placeholder 2"/>
          <p:cNvSpPr>
            <a:spLocks noGrp="1"/>
          </p:cNvSpPr>
          <p:nvPr>
            <p:ph type="sldNum" sz="quarter" idx="11"/>
          </p:nvPr>
        </p:nvSpPr>
        <p:spPr/>
        <p:txBody>
          <a:bodyPr/>
          <a:lstStyle/>
          <a:p>
            <a:pPr>
              <a:spcBef>
                <a:spcPct val="100000"/>
              </a:spcBef>
              <a:buSzPct val="99000"/>
            </a:pPr>
            <a:fld id="{08415B83-AE21-43F4-B1B0-E3D66C230A8D}" type="slidenum">
              <a:rPr lang="en-US" altLang="en-US" smtClean="0"/>
              <a:pPr>
                <a:spcBef>
                  <a:spcPct val="100000"/>
                </a:spcBef>
                <a:buSzPct val="99000"/>
              </a:pPr>
              <a:t>20</a:t>
            </a:fld>
            <a:endParaRPr lang="en-US" altLang="en-US"/>
          </a:p>
        </p:txBody>
      </p:sp>
    </p:spTree>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a:spcBef>
                <a:spcPct val="100000"/>
              </a:spcBef>
              <a:buSzPct val="99000"/>
            </a:pPr>
            <a:r>
              <a:rPr lang="en-US" altLang="en-US"/>
              <a:t>General Staff Functions - Activity 4.2 Part 3</a:t>
            </a:r>
          </a:p>
        </p:txBody>
      </p:sp>
      <p:sp>
        <p:nvSpPr>
          <p:cNvPr id="2" name="Content Placeholder 1"/>
          <p:cNvSpPr>
            <a:spLocks noGrp="1"/>
          </p:cNvSpPr>
          <p:nvPr>
            <p:ph idx="1"/>
          </p:nvPr>
        </p:nvSpPr>
        <p:spPr/>
        <p:txBody>
          <a:bodyPr>
            <a:normAutofit/>
          </a:bodyPr>
          <a:lstStyle/>
          <a:p>
            <a:pPr>
              <a:spcBef>
                <a:spcPct val="100000"/>
              </a:spcBef>
              <a:buSzPct val="99000"/>
            </a:pPr>
            <a:r>
              <a:rPr lang="en-US" b="1" u="sng" kern="1200">
                <a:latin typeface="Arial" panose="020B0604020202020204" pitchFamily="34" charset="0"/>
                <a:cs typeface="Arial" panose="020B0604020202020204" pitchFamily="34" charset="0"/>
              </a:rPr>
              <a:t>Scenario Part 3:</a:t>
            </a:r>
            <a:r>
              <a:rPr lang="en-US" kern="1200">
                <a:latin typeface="Arial" panose="020B0604020202020204" pitchFamily="34" charset="0"/>
                <a:cs typeface="Arial" panose="020B0604020202020204" pitchFamily="34" charset="0"/>
              </a:rPr>
              <a:t> To maintain span of control as the incident expands, the Incident Commander establishes an Operations Section. </a:t>
            </a:r>
            <a:endParaRPr lang="en-US"/>
          </a:p>
          <a:p>
            <a:pPr>
              <a:spcBef>
                <a:spcPct val="100000"/>
              </a:spcBef>
              <a:buSzPct val="99000"/>
            </a:pPr>
            <a:r>
              <a:rPr lang="en-US" kern="1200">
                <a:latin typeface="Arial" panose="020B0604020202020204" pitchFamily="34" charset="0"/>
                <a:cs typeface="Arial" panose="020B0604020202020204" pitchFamily="34" charset="0"/>
              </a:rPr>
              <a:t> </a:t>
            </a:r>
            <a:endParaRPr lang="en-US"/>
          </a:p>
        </p:txBody>
      </p:sp>
      <p:sp>
        <p:nvSpPr>
          <p:cNvPr id="3" name="Slide Number Placeholder 2"/>
          <p:cNvSpPr>
            <a:spLocks noGrp="1"/>
          </p:cNvSpPr>
          <p:nvPr>
            <p:ph type="sldNum" sz="quarter" idx="11"/>
          </p:nvPr>
        </p:nvSpPr>
        <p:spPr/>
        <p:txBody>
          <a:bodyPr/>
          <a:lstStyle/>
          <a:p>
            <a:pPr>
              <a:spcBef>
                <a:spcPct val="100000"/>
              </a:spcBef>
              <a:buSzPct val="99000"/>
            </a:pPr>
            <a:fld id="{08415B83-AE21-43F4-B1B0-E3D66C230A8D}" type="slidenum">
              <a:rPr lang="en-US" altLang="en-US" smtClean="0"/>
              <a:pPr>
                <a:spcBef>
                  <a:spcPct val="100000"/>
                </a:spcBef>
                <a:buSzPct val="99000"/>
              </a:pPr>
              <a:t>21</a:t>
            </a:fld>
            <a:endParaRPr lang="en-US" altLang="en-US"/>
          </a:p>
        </p:txBody>
      </p:sp>
    </p:spTree>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spcBef>
                <a:spcPct val="100000"/>
              </a:spcBef>
              <a:buSzPct val="99000"/>
            </a:pPr>
            <a:r>
              <a:rPr lang="en-US" altLang="en-US"/>
              <a:t>General Staff Functions - Activity 4.2 Part 4</a:t>
            </a:r>
          </a:p>
        </p:txBody>
      </p:sp>
      <p:sp>
        <p:nvSpPr>
          <p:cNvPr id="2" name="Content Placeholder 1"/>
          <p:cNvSpPr>
            <a:spLocks noGrp="1"/>
          </p:cNvSpPr>
          <p:nvPr>
            <p:ph idx="1"/>
          </p:nvPr>
        </p:nvSpPr>
        <p:spPr/>
        <p:txBody>
          <a:bodyPr>
            <a:normAutofit/>
          </a:bodyPr>
          <a:lstStyle/>
          <a:p>
            <a:pPr>
              <a:spcBef>
                <a:spcPct val="100000"/>
              </a:spcBef>
              <a:buSzPct val="99000"/>
            </a:pPr>
            <a:r>
              <a:rPr lang="en-US" b="1" u="sng" kern="1200">
                <a:latin typeface="Arial" panose="020B0604020202020204" pitchFamily="34" charset="0"/>
                <a:cs typeface="Arial" panose="020B0604020202020204" pitchFamily="34" charset="0"/>
              </a:rPr>
              <a:t>Scenario Part 4:</a:t>
            </a:r>
            <a:r>
              <a:rPr lang="en-US" kern="1200">
                <a:latin typeface="Arial" panose="020B0604020202020204" pitchFamily="34" charset="0"/>
                <a:cs typeface="Arial" panose="020B0604020202020204" pitchFamily="34" charset="0"/>
              </a:rPr>
              <a:t> After the first hour, the Incident Commander establishes a second Section that will develop the Incident Action Plan and track the status of resources on the scene.  </a:t>
            </a:r>
            <a:endParaRPr lang="en-US"/>
          </a:p>
        </p:txBody>
      </p:sp>
      <p:sp>
        <p:nvSpPr>
          <p:cNvPr id="3" name="Slide Number Placeholder 2"/>
          <p:cNvSpPr>
            <a:spLocks noGrp="1"/>
          </p:cNvSpPr>
          <p:nvPr>
            <p:ph type="sldNum" sz="quarter" idx="11"/>
          </p:nvPr>
        </p:nvSpPr>
        <p:spPr/>
        <p:txBody>
          <a:bodyPr/>
          <a:lstStyle/>
          <a:p>
            <a:pPr>
              <a:spcBef>
                <a:spcPct val="100000"/>
              </a:spcBef>
              <a:buSzPct val="99000"/>
            </a:pPr>
            <a:fld id="{08415B83-AE21-43F4-B1B0-E3D66C230A8D}" type="slidenum">
              <a:rPr lang="en-US" altLang="en-US" smtClean="0"/>
              <a:pPr>
                <a:spcBef>
                  <a:spcPct val="100000"/>
                </a:spcBef>
                <a:buSzPct val="99000"/>
              </a:pPr>
              <a:t>22</a:t>
            </a:fld>
            <a:endParaRPr lang="en-US" altLang="en-US"/>
          </a:p>
        </p:txBody>
      </p:sp>
    </p:spTree>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a:spcBef>
                <a:spcPct val="100000"/>
              </a:spcBef>
              <a:buSzPct val="99000"/>
            </a:pPr>
            <a:r>
              <a:rPr lang="en-US" altLang="en-US"/>
              <a:t>General Staff Functions - Activity 4.2 Part 5</a:t>
            </a:r>
          </a:p>
        </p:txBody>
      </p:sp>
      <p:sp>
        <p:nvSpPr>
          <p:cNvPr id="2" name="Content Placeholder 1"/>
          <p:cNvSpPr>
            <a:spLocks noGrp="1"/>
          </p:cNvSpPr>
          <p:nvPr>
            <p:ph idx="1"/>
          </p:nvPr>
        </p:nvSpPr>
        <p:spPr/>
        <p:txBody>
          <a:bodyPr>
            <a:normAutofit fontScale="92500" lnSpcReduction="20000"/>
          </a:bodyPr>
          <a:lstStyle/>
          <a:p>
            <a:pPr>
              <a:lnSpc>
                <a:spcPct val="110000"/>
              </a:lnSpc>
              <a:spcBef>
                <a:spcPct val="100000"/>
              </a:spcBef>
              <a:buSzPct val="99000"/>
            </a:pPr>
            <a:r>
              <a:rPr lang="en-US" b="1" u="sng" kern="1200">
                <a:latin typeface="Arial" panose="020B0604020202020204" pitchFamily="34" charset="0"/>
                <a:cs typeface="Arial" panose="020B0604020202020204" pitchFamily="34" charset="0"/>
              </a:rPr>
              <a:t>Scenario Part 5:</a:t>
            </a:r>
            <a:r>
              <a:rPr lang="en-US" kern="1200">
                <a:latin typeface="Arial" panose="020B0604020202020204" pitchFamily="34" charset="0"/>
                <a:cs typeface="Arial" panose="020B0604020202020204" pitchFamily="34" charset="0"/>
              </a:rPr>
              <a:t> In an interview, the business owner mentions that she has received threats from a recently terminated employee. The substance has yet to be identified. Given these circumstances, there is a need to find witnesses and locate people who may have come in contact with the package. Interview areas have been set up in the mall parking lot. There are an increasing number of response personnel at the scene, creating the need for communications support along with food and drinks. </a:t>
            </a:r>
            <a:endParaRPr lang="en-US"/>
          </a:p>
          <a:p>
            <a:pPr>
              <a:lnSpc>
                <a:spcPct val="110000"/>
              </a:lnSpc>
              <a:spcBef>
                <a:spcPct val="100000"/>
              </a:spcBef>
              <a:buSzPct val="99000"/>
            </a:pPr>
            <a:r>
              <a:rPr lang="en-US" kern="1200">
                <a:latin typeface="Arial" panose="020B0604020202020204" pitchFamily="34" charset="0"/>
                <a:cs typeface="Arial" panose="020B0604020202020204" pitchFamily="34" charset="0"/>
              </a:rPr>
              <a:t> </a:t>
            </a:r>
            <a:endParaRPr lang="en-US"/>
          </a:p>
        </p:txBody>
      </p:sp>
      <p:sp>
        <p:nvSpPr>
          <p:cNvPr id="3" name="Slide Number Placeholder 2"/>
          <p:cNvSpPr>
            <a:spLocks noGrp="1"/>
          </p:cNvSpPr>
          <p:nvPr>
            <p:ph type="sldNum" sz="quarter" idx="11"/>
          </p:nvPr>
        </p:nvSpPr>
        <p:spPr/>
        <p:txBody>
          <a:bodyPr/>
          <a:lstStyle/>
          <a:p>
            <a:pPr>
              <a:spcBef>
                <a:spcPct val="100000"/>
              </a:spcBef>
              <a:buSzPct val="99000"/>
            </a:pPr>
            <a:fld id="{08415B83-AE21-43F4-B1B0-E3D66C230A8D}" type="slidenum">
              <a:rPr lang="en-US" altLang="en-US" smtClean="0"/>
              <a:pPr>
                <a:spcBef>
                  <a:spcPct val="100000"/>
                </a:spcBef>
                <a:buSzPct val="99000"/>
              </a:pPr>
              <a:t>23</a:t>
            </a:fld>
            <a:endParaRPr lang="en-US" altLang="en-US"/>
          </a:p>
        </p:txBody>
      </p:sp>
    </p:spTree>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a:spcBef>
                <a:spcPct val="100000"/>
              </a:spcBef>
              <a:buSzPct val="99000"/>
            </a:pPr>
            <a:r>
              <a:rPr lang="en-US" altLang="en-US"/>
              <a:t>General Staff Functions - Activity 4.2 Part 6</a:t>
            </a:r>
          </a:p>
        </p:txBody>
      </p:sp>
      <p:sp>
        <p:nvSpPr>
          <p:cNvPr id="2" name="Content Placeholder 1"/>
          <p:cNvSpPr>
            <a:spLocks noGrp="1"/>
          </p:cNvSpPr>
          <p:nvPr>
            <p:ph idx="1"/>
          </p:nvPr>
        </p:nvSpPr>
        <p:spPr/>
        <p:txBody>
          <a:bodyPr>
            <a:normAutofit/>
          </a:bodyPr>
          <a:lstStyle/>
          <a:p>
            <a:pPr>
              <a:spcBef>
                <a:spcPct val="100000"/>
              </a:spcBef>
              <a:buSzPct val="99000"/>
            </a:pPr>
            <a:r>
              <a:rPr lang="en-US" b="1" u="sng" kern="1200">
                <a:latin typeface="Arial" panose="020B0604020202020204" pitchFamily="34" charset="0"/>
                <a:cs typeface="Arial" panose="020B0604020202020204" pitchFamily="34" charset="0"/>
              </a:rPr>
              <a:t>Scenario Part 6:</a:t>
            </a:r>
            <a:r>
              <a:rPr lang="en-US" kern="1200">
                <a:latin typeface="Arial" panose="020B0604020202020204" pitchFamily="34" charset="0"/>
                <a:cs typeface="Arial" panose="020B0604020202020204" pitchFamily="34" charset="0"/>
              </a:rPr>
              <a:t> Cleanup is complete, and the few exposed customers and staff have been located and are undergoing treatment. The operation is now shifting to an ongoing investigation of the disgruntled former employee. </a:t>
            </a:r>
            <a:endParaRPr lang="en-US"/>
          </a:p>
        </p:txBody>
      </p:sp>
      <p:sp>
        <p:nvSpPr>
          <p:cNvPr id="3" name="Slide Number Placeholder 2"/>
          <p:cNvSpPr>
            <a:spLocks noGrp="1"/>
          </p:cNvSpPr>
          <p:nvPr>
            <p:ph type="sldNum" sz="quarter" idx="11"/>
          </p:nvPr>
        </p:nvSpPr>
        <p:spPr/>
        <p:txBody>
          <a:bodyPr/>
          <a:lstStyle/>
          <a:p>
            <a:pPr>
              <a:spcBef>
                <a:spcPct val="100000"/>
              </a:spcBef>
              <a:buSzPct val="99000"/>
            </a:pPr>
            <a:fld id="{08415B83-AE21-43F4-B1B0-E3D66C230A8D}" type="slidenum">
              <a:rPr lang="en-US" altLang="en-US" smtClean="0"/>
              <a:pPr>
                <a:spcBef>
                  <a:spcPct val="100000"/>
                </a:spcBef>
                <a:buSzPct val="99000"/>
              </a:pPr>
              <a:t>24</a:t>
            </a:fld>
            <a:endParaRPr lang="en-US" altLang="en-US"/>
          </a:p>
        </p:txBody>
      </p:sp>
    </p:spTree>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a:spcBef>
                <a:spcPct val="100000"/>
              </a:spcBef>
              <a:buSzPct val="99000"/>
            </a:pPr>
            <a:r>
              <a:rPr lang="en-US" altLang="en-US"/>
              <a:t>Unit 4 Summary</a:t>
            </a:r>
          </a:p>
        </p:txBody>
      </p:sp>
      <p:sp>
        <p:nvSpPr>
          <p:cNvPr id="2" name="Content Placeholder 1"/>
          <p:cNvSpPr>
            <a:spLocks noGrp="1"/>
          </p:cNvSpPr>
          <p:nvPr>
            <p:ph idx="1"/>
          </p:nvPr>
        </p:nvSpPr>
        <p:spPr/>
        <p:txBody>
          <a:bodyPr>
            <a:normAutofit/>
          </a:bodyPr>
          <a:lstStyle/>
          <a:p>
            <a:pPr>
              <a:spcBef>
                <a:spcPct val="100000"/>
              </a:spcBef>
              <a:buSzPct val="99000"/>
            </a:pPr>
            <a:r>
              <a:rPr lang="en-US" kern="1200">
                <a:latin typeface="Arial" panose="020B0604020202020204" pitchFamily="34" charset="0"/>
                <a:cs typeface="Arial" panose="020B0604020202020204" pitchFamily="34" charset="0"/>
              </a:rPr>
              <a:t>This unit introduced you to: </a:t>
            </a:r>
            <a:endParaRPr lang="en-US"/>
          </a:p>
          <a:p>
            <a:pPr marL="254000" lvl="1" indent="-254000">
              <a:spcBef>
                <a:spcPct val="100000"/>
              </a:spcBef>
              <a:buSzPct val="99000"/>
            </a:pPr>
            <a:r>
              <a:rPr lang="en-US" kern="1200">
                <a:latin typeface="Arial" panose="020B0604020202020204" pitchFamily="34" charset="0"/>
                <a:cs typeface="Arial" panose="020B0604020202020204" pitchFamily="34" charset="0"/>
              </a:rPr>
              <a:t>The Incident Command System (ICS) roles of the General Staff. </a:t>
            </a:r>
            <a:endParaRPr lang="en-US"/>
          </a:p>
          <a:p>
            <a:pPr marL="254000" lvl="1" indent="-254000">
              <a:spcBef>
                <a:spcPct val="100000"/>
              </a:spcBef>
              <a:buSzPct val="99000"/>
            </a:pPr>
            <a:r>
              <a:rPr lang="en-US" kern="1200">
                <a:latin typeface="Arial" panose="020B0604020202020204" pitchFamily="34" charset="0"/>
                <a:cs typeface="Arial" panose="020B0604020202020204" pitchFamily="34" charset="0"/>
              </a:rPr>
              <a:t>The major activities of the four ICS General Staff sections. </a:t>
            </a:r>
            <a:endParaRPr lang="en-US"/>
          </a:p>
          <a:p>
            <a:pPr>
              <a:spcBef>
                <a:spcPct val="100000"/>
              </a:spcBef>
              <a:buSzPct val="99000"/>
            </a:pPr>
            <a:r>
              <a:rPr lang="en-US" kern="1200">
                <a:latin typeface="Arial" panose="020B0604020202020204" pitchFamily="34" charset="0"/>
                <a:cs typeface="Arial" panose="020B0604020202020204" pitchFamily="34" charset="0"/>
              </a:rPr>
              <a:t>The next unit focuses on how the ICS applies to you and your agency or organization. </a:t>
            </a:r>
            <a:endParaRPr lang="en-US"/>
          </a:p>
        </p:txBody>
      </p:sp>
      <p:sp>
        <p:nvSpPr>
          <p:cNvPr id="3" name="Slide Number Placeholder 2"/>
          <p:cNvSpPr>
            <a:spLocks noGrp="1"/>
          </p:cNvSpPr>
          <p:nvPr>
            <p:ph type="sldNum" sz="quarter" idx="11"/>
          </p:nvPr>
        </p:nvSpPr>
        <p:spPr/>
        <p:txBody>
          <a:bodyPr/>
          <a:lstStyle/>
          <a:p>
            <a:pPr>
              <a:spcBef>
                <a:spcPct val="100000"/>
              </a:spcBef>
              <a:buSzPct val="99000"/>
            </a:pPr>
            <a:fld id="{08415B83-AE21-43F4-B1B0-E3D66C230A8D}" type="slidenum">
              <a:rPr lang="en-US" altLang="en-US" smtClean="0"/>
              <a:pPr>
                <a:spcBef>
                  <a:spcPct val="100000"/>
                </a:spcBef>
                <a:buSzPct val="99000"/>
              </a:pPr>
              <a:t>25</a:t>
            </a:fld>
            <a:endParaRPr lang="en-US" altLang="en-US"/>
          </a:p>
        </p:txBody>
      </p:sp>
    </p:spTree>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a:spcBef>
                <a:spcPct val="100000"/>
              </a:spcBef>
              <a:buSzPct val="99000"/>
            </a:pPr>
            <a:r>
              <a:rPr lang="en-US" altLang="en-US"/>
              <a:t>General Staff Overview</a:t>
            </a:r>
          </a:p>
        </p:txBody>
      </p:sp>
      <p:sp>
        <p:nvSpPr>
          <p:cNvPr id="2" name="Content Placeholder 1"/>
          <p:cNvSpPr>
            <a:spLocks noGrp="1"/>
          </p:cNvSpPr>
          <p:nvPr>
            <p:ph sz="quarter" idx="13"/>
          </p:nvPr>
        </p:nvSpPr>
        <p:spPr/>
        <p:txBody>
          <a:bodyPr>
            <a:normAutofit/>
          </a:bodyPr>
          <a:lstStyle/>
          <a:p>
            <a:pPr>
              <a:spcBef>
                <a:spcPct val="100000"/>
              </a:spcBef>
              <a:buSzPct val="99000"/>
            </a:pPr>
            <a:r>
              <a:rPr lang="en-US" kern="1200">
                <a:latin typeface="Arial" panose="020B0604020202020204" pitchFamily="34" charset="0"/>
                <a:cs typeface="Arial" panose="020B0604020202020204" pitchFamily="34" charset="0"/>
              </a:rPr>
              <a:t>In an expanding incident, the Incident Commander first establishes the Operations Section. The remaining sections are established as needed to support the operation. </a:t>
            </a:r>
            <a:endParaRPr lang="en-US"/>
          </a:p>
        </p:txBody>
      </p:sp>
      <p:pic>
        <p:nvPicPr>
          <p:cNvPr id="4" name="Content Placeholder 3" descr="Incident Command System organization chart. Top level is Incident Commander. Next level down is Operations Section, Planning Section, Logistics Section, Finance/Administration Section.  Dotted line around Planning Section, Logistics Section, and Finance/Administration Section, labeled &quot;Activated as needed to support the incident response.&quot; Arrow pointing to Operations Section, labeled &quot;Directs all responses/tactical actions to achieve the incident objectives.&quot;"/>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653330" y="3471863"/>
            <a:ext cx="5837340" cy="2173287"/>
          </a:xfrm>
        </p:spPr>
      </p:pic>
      <p:sp>
        <p:nvSpPr>
          <p:cNvPr id="5" name="Slide Number Placeholder 4"/>
          <p:cNvSpPr>
            <a:spLocks noGrp="1"/>
          </p:cNvSpPr>
          <p:nvPr>
            <p:ph type="sldNum" sz="quarter" idx="17"/>
          </p:nvPr>
        </p:nvSpPr>
        <p:spPr/>
        <p:txBody>
          <a:bodyPr/>
          <a:lstStyle/>
          <a:p>
            <a:pPr>
              <a:spcBef>
                <a:spcPct val="100000"/>
              </a:spcBef>
              <a:buSzPct val="99000"/>
            </a:pPr>
            <a:fld id="{BC5602A8-3CD2-43F1-B636-A35CDD417D58}" type="slidenum">
              <a:rPr lang="en-US" altLang="en-US" smtClean="0"/>
              <a:pPr>
                <a:spcBef>
                  <a:spcPct val="100000"/>
                </a:spcBef>
                <a:buSzPct val="99000"/>
              </a:pPr>
              <a:t>3</a:t>
            </a:fld>
            <a:endParaRPr lang="en-US" altLang="en-US"/>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a:spcBef>
                <a:spcPct val="100000"/>
              </a:spcBef>
              <a:buSzPct val="99000"/>
            </a:pPr>
            <a:r>
              <a:rPr lang="en-US" altLang="en-US"/>
              <a:t>General Staff Overview Video</a:t>
            </a:r>
          </a:p>
        </p:txBody>
      </p:sp>
      <p:pic>
        <p:nvPicPr>
          <p:cNvPr id="4" name="7E71205241532337A60313080021A389.mp4" descr="General Staff Overview 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823936" y="1067341"/>
            <a:ext cx="5496128" cy="412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1"/>
          </p:nvPr>
        </p:nvSpPr>
        <p:spPr/>
        <p:txBody>
          <a:bodyPr/>
          <a:lstStyle/>
          <a:p>
            <a:pPr>
              <a:spcBef>
                <a:spcPct val="100000"/>
              </a:spcBef>
              <a:buSzPct val="99000"/>
            </a:pPr>
            <a:fld id="{08415B83-AE21-43F4-B1B0-E3D66C230A8D}" type="slidenum">
              <a:rPr lang="en-US" altLang="en-US" smtClean="0"/>
              <a:pPr>
                <a:spcBef>
                  <a:spcPct val="100000"/>
                </a:spcBef>
                <a:buSzPct val="99000"/>
              </a:pPr>
              <a:t>4</a:t>
            </a:fld>
            <a:endParaRPr lang="en-US" altLang="en-US"/>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748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a:spcBef>
                <a:spcPct val="100000"/>
              </a:spcBef>
              <a:buSzPct val="99000"/>
            </a:pPr>
            <a:r>
              <a:rPr lang="en-US" altLang="en-US"/>
              <a:t>Operations Section</a:t>
            </a:r>
          </a:p>
        </p:txBody>
      </p:sp>
      <p:sp>
        <p:nvSpPr>
          <p:cNvPr id="2" name="Content Placeholder 1"/>
          <p:cNvSpPr>
            <a:spLocks noGrp="1"/>
          </p:cNvSpPr>
          <p:nvPr>
            <p:ph sz="quarter" idx="13"/>
          </p:nvPr>
        </p:nvSpPr>
        <p:spPr>
          <a:xfrm>
            <a:off x="457200" y="1067352"/>
            <a:ext cx="4035425" cy="4492625"/>
          </a:xfrm>
        </p:spPr>
        <p:txBody>
          <a:bodyPr>
            <a:noAutofit/>
          </a:bodyPr>
          <a:lstStyle/>
          <a:p>
            <a:pPr>
              <a:lnSpc>
                <a:spcPct val="120000"/>
              </a:lnSpc>
              <a:spcBef>
                <a:spcPct val="100000"/>
              </a:spcBef>
              <a:buSzPct val="99000"/>
            </a:pPr>
            <a:r>
              <a:rPr lang="en-US" sz="1600" kern="1200" dirty="0">
                <a:latin typeface="Arial" panose="020B0604020202020204" pitchFamily="34" charset="0"/>
                <a:cs typeface="Arial" panose="020B0604020202020204" pitchFamily="34" charset="0"/>
              </a:rPr>
              <a:t>The Incident Commander determines whether there is a need for an Operations Section and, if so, will designate an Operations Section Chief. </a:t>
            </a:r>
            <a:endParaRPr lang="en-US" sz="1600" dirty="0">
              <a:effectLst/>
            </a:endParaRPr>
          </a:p>
          <a:p>
            <a:pPr>
              <a:lnSpc>
                <a:spcPct val="120000"/>
              </a:lnSpc>
              <a:spcBef>
                <a:spcPct val="100000"/>
              </a:spcBef>
              <a:buSzPct val="99000"/>
            </a:pPr>
            <a:r>
              <a:rPr lang="en-US" sz="1600" kern="1200" dirty="0">
                <a:latin typeface="Arial" panose="020B0604020202020204" pitchFamily="34" charset="0"/>
                <a:cs typeface="Arial" panose="020B0604020202020204" pitchFamily="34" charset="0"/>
              </a:rPr>
              <a:t>It is up to the Operations Section Chief to activate any additional staffing that is needed. When the Operations Section Chief is designated, the staging and management of operational resources moves from the Incident Command to Operations.</a:t>
            </a:r>
            <a:endParaRPr lang="en-US" sz="1600" dirty="0">
              <a:effectLst/>
            </a:endParaRPr>
          </a:p>
          <a:p>
            <a:pPr>
              <a:lnSpc>
                <a:spcPct val="120000"/>
              </a:lnSpc>
              <a:spcBef>
                <a:spcPct val="100000"/>
              </a:spcBef>
              <a:buSzPct val="99000"/>
            </a:pPr>
            <a:r>
              <a:rPr lang="en-US" sz="1600" kern="1200" dirty="0">
                <a:latin typeface="Arial" panose="020B0604020202020204" pitchFamily="34" charset="0"/>
                <a:cs typeface="Arial" panose="020B0604020202020204" pitchFamily="34" charset="0"/>
              </a:rPr>
              <a:t>If no Operations Section is established, the Incident Commander will perform all operations functions.</a:t>
            </a:r>
            <a:endParaRPr lang="en-US" sz="1600" dirty="0"/>
          </a:p>
        </p:txBody>
      </p:sp>
      <p:pic>
        <p:nvPicPr>
          <p:cNvPr id="4" name="Content Placeholder 3" descr="Image of Operations Section Chief"/>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521165" y="2408099"/>
            <a:ext cx="2295845" cy="1981477"/>
          </a:xfrm>
        </p:spPr>
      </p:pic>
      <p:sp>
        <p:nvSpPr>
          <p:cNvPr id="5" name="Slide Number Placeholder 4"/>
          <p:cNvSpPr>
            <a:spLocks noGrp="1"/>
          </p:cNvSpPr>
          <p:nvPr>
            <p:ph type="sldNum" sz="quarter" idx="17"/>
          </p:nvPr>
        </p:nvSpPr>
        <p:spPr/>
        <p:txBody>
          <a:bodyPr/>
          <a:lstStyle/>
          <a:p>
            <a:pPr>
              <a:spcBef>
                <a:spcPct val="100000"/>
              </a:spcBef>
              <a:buSzPct val="99000"/>
            </a:pPr>
            <a:fld id="{049E5DDA-AB9B-40D0-9C32-0C739198FC78}" type="slidenum">
              <a:rPr lang="en-US" altLang="en-US" smtClean="0"/>
              <a:pPr>
                <a:spcBef>
                  <a:spcPct val="100000"/>
                </a:spcBef>
                <a:buSzPct val="99000"/>
              </a:pPr>
              <a:t>5</a:t>
            </a:fld>
            <a:endParaRPr lang="en-US" altLang="en-US"/>
          </a:p>
        </p:txBody>
      </p:sp>
    </p:spTree>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a:spcBef>
                <a:spcPct val="100000"/>
              </a:spcBef>
              <a:buSzPct val="99000"/>
            </a:pPr>
            <a:r>
              <a:rPr lang="en-US" altLang="en-US"/>
              <a:t>Operations Section Major Activities</a:t>
            </a:r>
          </a:p>
        </p:txBody>
      </p:sp>
      <p:sp>
        <p:nvSpPr>
          <p:cNvPr id="2" name="Content Placeholder 1"/>
          <p:cNvSpPr>
            <a:spLocks noGrp="1"/>
          </p:cNvSpPr>
          <p:nvPr>
            <p:ph sz="quarter" idx="13"/>
          </p:nvPr>
        </p:nvSpPr>
        <p:spPr>
          <a:xfrm>
            <a:off x="457200" y="1153077"/>
            <a:ext cx="8229600" cy="2437847"/>
          </a:xfrm>
        </p:spPr>
        <p:txBody>
          <a:bodyPr>
            <a:normAutofit fontScale="55000" lnSpcReduction="20000"/>
          </a:bodyPr>
          <a:lstStyle/>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 major activities of the Operations Section may include: </a:t>
            </a:r>
            <a:endParaRPr lang="en-US" dirty="0">
              <a:effectLst/>
            </a:endParaRP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Implementing strategies and developing tactics to carry out the incident objectives </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Directing the management of all tactical activities on behalf of the Incident Commander </a:t>
            </a:r>
            <a:endParaRPr lang="en-US" dirty="0">
              <a:effectLst/>
            </a:endParaRP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Supporting the development of the Incident Action Plan to ensure it accurately reflects current operations </a:t>
            </a:r>
            <a:endParaRPr lang="en-US" dirty="0">
              <a:effectLst/>
            </a:endParaRP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Organizing, assigning, and supervising the tactical response resources</a:t>
            </a:r>
            <a:endParaRPr lang="en-US" dirty="0"/>
          </a:p>
        </p:txBody>
      </p:sp>
      <p:pic>
        <p:nvPicPr>
          <p:cNvPr id="4" name="Content Placeholder 3" descr="Incident Command System organization chart. Top level is Incident Commander. Next level down is Operations Section, Planning Section, Logistics Section, Finance/Administration Section. Operations Section is highlighted."/>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475943" y="3772584"/>
            <a:ext cx="6192114" cy="1571844"/>
          </a:xfrm>
        </p:spPr>
      </p:pic>
      <p:sp>
        <p:nvSpPr>
          <p:cNvPr id="5" name="Slide Number Placeholder 4"/>
          <p:cNvSpPr>
            <a:spLocks noGrp="1"/>
          </p:cNvSpPr>
          <p:nvPr>
            <p:ph type="sldNum" sz="quarter" idx="17"/>
          </p:nvPr>
        </p:nvSpPr>
        <p:spPr/>
        <p:txBody>
          <a:bodyPr/>
          <a:lstStyle/>
          <a:p>
            <a:pPr>
              <a:spcBef>
                <a:spcPct val="100000"/>
              </a:spcBef>
              <a:buSzPct val="99000"/>
            </a:pPr>
            <a:fld id="{BC5602A8-3CD2-43F1-B636-A35CDD417D58}" type="slidenum">
              <a:rPr lang="en-US" altLang="en-US" smtClean="0"/>
              <a:pPr>
                <a:spcBef>
                  <a:spcPct val="100000"/>
                </a:spcBef>
                <a:buSzPct val="99000"/>
              </a:pPr>
              <a:t>6</a:t>
            </a:fld>
            <a:endParaRPr lang="en-US" altLang="en-US"/>
          </a:p>
        </p:txBody>
      </p:sp>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a:spcBef>
                <a:spcPct val="100000"/>
              </a:spcBef>
              <a:buSzPct val="99000"/>
            </a:pPr>
            <a:r>
              <a:rPr lang="en-US" altLang="en-US"/>
              <a:t>Planning Section</a:t>
            </a:r>
          </a:p>
        </p:txBody>
      </p:sp>
      <p:sp>
        <p:nvSpPr>
          <p:cNvPr id="2" name="Content Placeholder 1"/>
          <p:cNvSpPr>
            <a:spLocks noGrp="1"/>
          </p:cNvSpPr>
          <p:nvPr>
            <p:ph sz="quarter" idx="13"/>
          </p:nvPr>
        </p:nvSpPr>
        <p:spPr/>
        <p:txBody>
          <a:bodyPr>
            <a:normAutofit fontScale="70000" lnSpcReduction="20000"/>
          </a:bodyPr>
          <a:lstStyle/>
          <a:p>
            <a:pPr>
              <a:lnSpc>
                <a:spcPct val="120000"/>
              </a:lnSpc>
              <a:spcBef>
                <a:spcPct val="100000"/>
              </a:spcBef>
              <a:buSzPct val="99000"/>
            </a:pPr>
            <a:r>
              <a:rPr lang="en-US" kern="1200">
                <a:latin typeface="Arial" panose="020B0604020202020204" pitchFamily="34" charset="0"/>
                <a:cs typeface="Arial" panose="020B0604020202020204" pitchFamily="34" charset="0"/>
              </a:rPr>
              <a:t>The Planning Section Chief is designated only after the Incident Commander determines whether there is a need for a Planning Section. </a:t>
            </a:r>
            <a:endParaRPr lang="en-US">
              <a:effectLst/>
            </a:endParaRPr>
          </a:p>
          <a:p>
            <a:pPr>
              <a:lnSpc>
                <a:spcPct val="120000"/>
              </a:lnSpc>
              <a:spcBef>
                <a:spcPct val="100000"/>
              </a:spcBef>
              <a:buSzPct val="99000"/>
            </a:pPr>
            <a:r>
              <a:rPr lang="en-US" kern="1200">
                <a:latin typeface="Arial" panose="020B0604020202020204" pitchFamily="34" charset="0"/>
                <a:cs typeface="Arial" panose="020B0604020202020204" pitchFamily="34" charset="0"/>
              </a:rPr>
              <a:t>It is up to the Planning Section Chief to activate any additional staffing that is needed.</a:t>
            </a:r>
            <a:endParaRPr lang="en-US">
              <a:effectLst/>
            </a:endParaRPr>
          </a:p>
          <a:p>
            <a:pPr>
              <a:lnSpc>
                <a:spcPct val="120000"/>
              </a:lnSpc>
              <a:spcBef>
                <a:spcPct val="100000"/>
              </a:spcBef>
              <a:buSzPct val="99000"/>
            </a:pPr>
            <a:r>
              <a:rPr lang="en-US" kern="1200">
                <a:latin typeface="Arial" panose="020B0604020202020204" pitchFamily="34" charset="0"/>
                <a:cs typeface="Arial" panose="020B0604020202020204" pitchFamily="34" charset="0"/>
              </a:rPr>
              <a:t>The Incident Commander will perform all planning functions if no Planning Section is established.</a:t>
            </a:r>
            <a:endParaRPr lang="en-US"/>
          </a:p>
        </p:txBody>
      </p:sp>
      <p:pic>
        <p:nvPicPr>
          <p:cNvPr id="4" name="Content Placeholder 3" descr="Image of Planning Section Chief"/>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625954" y="2446204"/>
            <a:ext cx="2086266" cy="1905266"/>
          </a:xfrm>
        </p:spPr>
      </p:pic>
      <p:sp>
        <p:nvSpPr>
          <p:cNvPr id="5" name="Slide Number Placeholder 4"/>
          <p:cNvSpPr>
            <a:spLocks noGrp="1"/>
          </p:cNvSpPr>
          <p:nvPr>
            <p:ph type="sldNum" sz="quarter" idx="17"/>
          </p:nvPr>
        </p:nvSpPr>
        <p:spPr/>
        <p:txBody>
          <a:bodyPr/>
          <a:lstStyle/>
          <a:p>
            <a:pPr>
              <a:spcBef>
                <a:spcPct val="100000"/>
              </a:spcBef>
              <a:buSzPct val="99000"/>
            </a:pPr>
            <a:fld id="{049E5DDA-AB9B-40D0-9C32-0C739198FC78}" type="slidenum">
              <a:rPr lang="en-US" altLang="en-US" smtClean="0"/>
              <a:pPr>
                <a:spcBef>
                  <a:spcPct val="100000"/>
                </a:spcBef>
                <a:buSzPct val="99000"/>
              </a:pPr>
              <a:t>7</a:t>
            </a:fld>
            <a:endParaRPr lang="en-US" altLang="en-US"/>
          </a:p>
        </p:txBody>
      </p:sp>
    </p:spTree>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a:spcBef>
                <a:spcPct val="100000"/>
              </a:spcBef>
              <a:buSzPct val="99000"/>
            </a:pPr>
            <a:r>
              <a:rPr lang="en-US" altLang="en-US"/>
              <a:t>Planning Section: Major Activities</a:t>
            </a:r>
          </a:p>
        </p:txBody>
      </p:sp>
      <p:sp>
        <p:nvSpPr>
          <p:cNvPr id="2" name="Content Placeholder 1"/>
          <p:cNvSpPr>
            <a:spLocks noGrp="1"/>
          </p:cNvSpPr>
          <p:nvPr>
            <p:ph sz="quarter" idx="13"/>
          </p:nvPr>
        </p:nvSpPr>
        <p:spPr>
          <a:xfrm>
            <a:off x="457200" y="1153078"/>
            <a:ext cx="8229600" cy="2542622"/>
          </a:xfrm>
        </p:spPr>
        <p:txBody>
          <a:bodyPr>
            <a:normAutofit fontScale="47500" lnSpcReduction="20000"/>
          </a:bodyPr>
          <a:lstStyle/>
          <a:p>
            <a:pPr>
              <a:lnSpc>
                <a:spcPct val="120000"/>
              </a:lnSpc>
              <a:spcBef>
                <a:spcPct val="100000"/>
              </a:spcBef>
              <a:buSzPct val="99000"/>
            </a:pPr>
            <a:r>
              <a:rPr lang="en-US" kern="1200" dirty="0">
                <a:latin typeface="Arial" panose="020B0604020202020204" pitchFamily="34" charset="0"/>
                <a:cs typeface="Arial" panose="020B0604020202020204" pitchFamily="34" charset="0"/>
              </a:rPr>
              <a:t>The major activities of the Planning Section may include: </a:t>
            </a:r>
            <a:endParaRPr lang="en-US" dirty="0">
              <a:effectLst/>
            </a:endParaRP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Preparing and documenting Incident Action Plans</a:t>
            </a:r>
            <a:endParaRPr lang="en-US" dirty="0"/>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Managing information and maintaining situational awareness for the incident</a:t>
            </a:r>
            <a:endParaRPr lang="en-US" dirty="0">
              <a:effectLst/>
            </a:endParaRP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Tracking resources assigned to the incident </a:t>
            </a:r>
            <a:endParaRPr lang="en-US" dirty="0">
              <a:effectLst/>
            </a:endParaRP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Maintaining incident documentation </a:t>
            </a:r>
            <a:endParaRPr lang="en-US" dirty="0">
              <a:effectLst/>
            </a:endParaRPr>
          </a:p>
          <a:p>
            <a:pPr marL="254000" lvl="1" indent="-254000">
              <a:lnSpc>
                <a:spcPct val="120000"/>
              </a:lnSpc>
              <a:spcBef>
                <a:spcPct val="100000"/>
              </a:spcBef>
              <a:buSzPct val="99000"/>
            </a:pPr>
            <a:r>
              <a:rPr lang="en-US" kern="1200" dirty="0">
                <a:latin typeface="Arial" panose="020B0604020202020204" pitchFamily="34" charset="0"/>
                <a:cs typeface="Arial" panose="020B0604020202020204" pitchFamily="34" charset="0"/>
              </a:rPr>
              <a:t>Developing plans for demobilization</a:t>
            </a:r>
            <a:endParaRPr lang="en-US" dirty="0"/>
          </a:p>
        </p:txBody>
      </p:sp>
      <p:pic>
        <p:nvPicPr>
          <p:cNvPr id="4" name="Content Placeholder 3" descr="Incident Command System organization chart. Top level is Incident Commander. Next level down is Operations Section, Planning Section, Logistics Section, Finance/Administration Section. Planning Section is highlighted."/>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475943" y="3772584"/>
            <a:ext cx="6192114" cy="1571844"/>
          </a:xfrm>
        </p:spPr>
      </p:pic>
      <p:sp>
        <p:nvSpPr>
          <p:cNvPr id="5" name="Slide Number Placeholder 4"/>
          <p:cNvSpPr>
            <a:spLocks noGrp="1"/>
          </p:cNvSpPr>
          <p:nvPr>
            <p:ph type="sldNum" sz="quarter" idx="17"/>
          </p:nvPr>
        </p:nvSpPr>
        <p:spPr/>
        <p:txBody>
          <a:bodyPr/>
          <a:lstStyle/>
          <a:p>
            <a:pPr>
              <a:spcBef>
                <a:spcPct val="100000"/>
              </a:spcBef>
              <a:buSzPct val="99000"/>
            </a:pPr>
            <a:fld id="{BC5602A8-3CD2-43F1-B636-A35CDD417D58}" type="slidenum">
              <a:rPr lang="en-US" altLang="en-US" smtClean="0"/>
              <a:pPr>
                <a:spcBef>
                  <a:spcPct val="100000"/>
                </a:spcBef>
                <a:buSzPct val="99000"/>
              </a:pPr>
              <a:t>8</a:t>
            </a:fld>
            <a:endParaRPr lang="en-US" altLang="en-US"/>
          </a:p>
        </p:txBody>
      </p:sp>
    </p:spTree>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a:spcBef>
                <a:spcPct val="100000"/>
              </a:spcBef>
              <a:buSzPct val="99000"/>
            </a:pPr>
            <a:r>
              <a:rPr lang="en-US" altLang="en-US"/>
              <a:t>Logistics Section</a:t>
            </a:r>
          </a:p>
        </p:txBody>
      </p:sp>
      <p:sp>
        <p:nvSpPr>
          <p:cNvPr id="2" name="Content Placeholder 1"/>
          <p:cNvSpPr>
            <a:spLocks noGrp="1"/>
          </p:cNvSpPr>
          <p:nvPr>
            <p:ph sz="quarter" idx="13"/>
          </p:nvPr>
        </p:nvSpPr>
        <p:spPr/>
        <p:txBody>
          <a:bodyPr>
            <a:normAutofit fontScale="70000" lnSpcReduction="20000"/>
          </a:bodyPr>
          <a:lstStyle/>
          <a:p>
            <a:pPr>
              <a:lnSpc>
                <a:spcPct val="120000"/>
              </a:lnSpc>
              <a:spcBef>
                <a:spcPct val="100000"/>
              </a:spcBef>
              <a:buSzPct val="99000"/>
            </a:pPr>
            <a:r>
              <a:rPr lang="en-US" kern="1200">
                <a:latin typeface="Arial" panose="020B0604020202020204" pitchFamily="34" charset="0"/>
                <a:cs typeface="Arial" panose="020B0604020202020204" pitchFamily="34" charset="0"/>
              </a:rPr>
              <a:t>The Logistics Section Chief is designated only after the Incident Commander determines whether there is a need for a Logistics Section.</a:t>
            </a:r>
            <a:endParaRPr lang="en-US">
              <a:effectLst/>
            </a:endParaRPr>
          </a:p>
          <a:p>
            <a:pPr>
              <a:lnSpc>
                <a:spcPct val="120000"/>
              </a:lnSpc>
              <a:spcBef>
                <a:spcPct val="100000"/>
              </a:spcBef>
              <a:buSzPct val="99000"/>
            </a:pPr>
            <a:r>
              <a:rPr lang="en-US" kern="1200">
                <a:latin typeface="Arial" panose="020B0604020202020204" pitchFamily="34" charset="0"/>
                <a:cs typeface="Arial" panose="020B0604020202020204" pitchFamily="34" charset="0"/>
              </a:rPr>
              <a:t>It is up to the Logistics Section Chief to activate any additional staffing that is needed. </a:t>
            </a:r>
            <a:endParaRPr lang="en-US">
              <a:effectLst/>
            </a:endParaRPr>
          </a:p>
          <a:p>
            <a:pPr>
              <a:lnSpc>
                <a:spcPct val="120000"/>
              </a:lnSpc>
              <a:spcBef>
                <a:spcPct val="100000"/>
              </a:spcBef>
              <a:buSzPct val="99000"/>
            </a:pPr>
            <a:r>
              <a:rPr lang="en-US" kern="1200">
                <a:latin typeface="Arial" panose="020B0604020202020204" pitchFamily="34" charset="0"/>
                <a:cs typeface="Arial" panose="020B0604020202020204" pitchFamily="34" charset="0"/>
              </a:rPr>
              <a:t>The Incident Commander will perform all logistics functions if no Logistics Section is established.</a:t>
            </a:r>
            <a:endParaRPr lang="en-US"/>
          </a:p>
        </p:txBody>
      </p:sp>
      <p:pic>
        <p:nvPicPr>
          <p:cNvPr id="4" name="Content Placeholder 3" descr="Image of Logistics Section Chief"/>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625954" y="2446204"/>
            <a:ext cx="2086266" cy="1905266"/>
          </a:xfrm>
        </p:spPr>
      </p:pic>
      <p:sp>
        <p:nvSpPr>
          <p:cNvPr id="5" name="Slide Number Placeholder 4"/>
          <p:cNvSpPr>
            <a:spLocks noGrp="1"/>
          </p:cNvSpPr>
          <p:nvPr>
            <p:ph type="sldNum" sz="quarter" idx="17"/>
          </p:nvPr>
        </p:nvSpPr>
        <p:spPr/>
        <p:txBody>
          <a:bodyPr/>
          <a:lstStyle/>
          <a:p>
            <a:pPr>
              <a:spcBef>
                <a:spcPct val="100000"/>
              </a:spcBef>
              <a:buSzPct val="99000"/>
            </a:pPr>
            <a:fld id="{049E5DDA-AB9B-40D0-9C32-0C739198FC78}" type="slidenum">
              <a:rPr lang="en-US" altLang="en-US" smtClean="0"/>
              <a:pPr>
                <a:spcBef>
                  <a:spcPct val="100000"/>
                </a:spcBef>
                <a:buSzPct val="99000"/>
              </a:pPr>
              <a:t>9</a:t>
            </a:fld>
            <a:endParaRPr lang="en-US" altLang="en-US"/>
          </a:p>
        </p:txBody>
      </p:sp>
    </p:spTree>
  </p:cSld>
  <p:clrMapOvr>
    <a:masterClrMapping/>
  </p:clrMapOvr>
  <p:transition>
    <p:wipe dir="r"/>
  </p:transition>
</p:sld>
</file>

<file path=ppt/theme/theme1.xml><?xml version="1.0" encoding="utf-8"?>
<a:theme xmlns:a="http://schemas.openxmlformats.org/drawingml/2006/main" name="EMI_PPT">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MI_PPT_V5.potx" id="{84438F43-1892-44BB-9A77-3CF4F8850C6B}" vid="{DBDE0A7C-07FC-4CC4-96A0-78263B57213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3CA8CC80072D4CA137EF19B6D5FF4E" ma:contentTypeVersion="10" ma:contentTypeDescription="Create a new document." ma:contentTypeScope="" ma:versionID="8dafd89a7cdb57b29c6b558fcd0faf27">
  <xsd:schema xmlns:xsd="http://www.w3.org/2001/XMLSchema" xmlns:xs="http://www.w3.org/2001/XMLSchema" xmlns:p="http://schemas.microsoft.com/office/2006/metadata/properties" xmlns:ns2="cc899b91-0dc8-40bb-9e15-ac49ad5b7986" targetNamespace="http://schemas.microsoft.com/office/2006/metadata/properties" ma:root="true" ma:fieldsID="08d753c215b3c0d1820d4e30b6216c98" ns2:_="">
    <xsd:import namespace="cc899b91-0dc8-40bb-9e15-ac49ad5b7986"/>
    <xsd:element name="properties">
      <xsd:complexType>
        <xsd:sequence>
          <xsd:element name="documentManagement">
            <xsd:complexType>
              <xsd:all>
                <xsd:element ref="ns2:Next_x0020_Cours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899b91-0dc8-40bb-9e15-ac49ad5b7986" elementFormDefault="qualified">
    <xsd:import namespace="http://schemas.microsoft.com/office/2006/documentManagement/types"/>
    <xsd:import namespace="http://schemas.microsoft.com/office/infopath/2007/PartnerControls"/>
    <xsd:element name="Next_x0020_Course_x0020_Date" ma:index="8" nillable="true" ma:displayName="Next Course Date" ma:format="DateOnly" ma:internalName="Next_x0020_Cours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Next_x0020_Course_x0020_Date xmlns="cc899b91-0dc8-40bb-9e15-ac49ad5b798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568ddf3f-b77f-46a0-9295-2b9495b51427" ContentTypeId="0x0101" PreviousValue="false"/>
</file>

<file path=customXml/itemProps1.xml><?xml version="1.0" encoding="utf-8"?>
<ds:datastoreItem xmlns:ds="http://schemas.openxmlformats.org/officeDocument/2006/customXml" ds:itemID="{36275DCA-FFCE-46E9-89EB-843B8D9C16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899b91-0dc8-40bb-9e15-ac49ad5b79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FE97AB-7853-4C6A-9C1F-FFA496F7E93E}">
  <ds:schemaRefs>
    <ds:schemaRef ds:uri="http://schemas.microsoft.com/office/2006/metadata/properties"/>
    <ds:schemaRef ds:uri="http://schemas.microsoft.com/office/infopath/2007/PartnerControls"/>
    <ds:schemaRef ds:uri="cc899b91-0dc8-40bb-9e15-ac49ad5b7986"/>
  </ds:schemaRefs>
</ds:datastoreItem>
</file>

<file path=customXml/itemProps3.xml><?xml version="1.0" encoding="utf-8"?>
<ds:datastoreItem xmlns:ds="http://schemas.openxmlformats.org/officeDocument/2006/customXml" ds:itemID="{AC3474CE-4530-4E47-AD47-CA601CE96706}">
  <ds:schemaRefs>
    <ds:schemaRef ds:uri="http://schemas.microsoft.com/sharepoint/v3/contenttype/forms"/>
  </ds:schemaRefs>
</ds:datastoreItem>
</file>

<file path=customXml/itemProps4.xml><?xml version="1.0" encoding="utf-8"?>
<ds:datastoreItem xmlns:ds="http://schemas.openxmlformats.org/officeDocument/2006/customXml" ds:itemID="{FE7A938F-6ACC-4703-B725-36C3A12049DD}">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EMI_PPT_V5</Template>
  <TotalTime>0</TotalTime>
  <Words>1430</Words>
  <Application>Microsoft Office PowerPoint</Application>
  <PresentationFormat>On-screen Show (4:3)</PresentationFormat>
  <Paragraphs>135</Paragraphs>
  <Slides>25</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Times New Roman</vt:lpstr>
      <vt:lpstr>Wingdings</vt:lpstr>
      <vt:lpstr>EMI_PPT</vt:lpstr>
      <vt:lpstr>Lesson 4 Overview</vt:lpstr>
      <vt:lpstr>General Staff</vt:lpstr>
      <vt:lpstr>General Staff Overview</vt:lpstr>
      <vt:lpstr>General Staff Overview Video</vt:lpstr>
      <vt:lpstr>Operations Section</vt:lpstr>
      <vt:lpstr>Operations Section Major Activities</vt:lpstr>
      <vt:lpstr>Planning Section</vt:lpstr>
      <vt:lpstr>Planning Section: Major Activities</vt:lpstr>
      <vt:lpstr>Logistics Section</vt:lpstr>
      <vt:lpstr>Logistics Section: Major Activities</vt:lpstr>
      <vt:lpstr>Finance/Administration Section</vt:lpstr>
      <vt:lpstr>Finance/Administration Section: Major Activities</vt:lpstr>
      <vt:lpstr>Section Chiefs Activity 4.1</vt:lpstr>
      <vt:lpstr>General Staff Review (1 of 5)</vt:lpstr>
      <vt:lpstr>General Staff Review (2 of 5)</vt:lpstr>
      <vt:lpstr>General Staff Review (3 of 5)</vt:lpstr>
      <vt:lpstr>General Staff Review (4 of 5)</vt:lpstr>
      <vt:lpstr>General Staff Review (5 of 5)</vt:lpstr>
      <vt:lpstr>General Staff Functions - Activity 4.2</vt:lpstr>
      <vt:lpstr>General Staff Functions - Activity 4.2 Part 2</vt:lpstr>
      <vt:lpstr>General Staff Functions - Activity 4.2 Part 3</vt:lpstr>
      <vt:lpstr>General Staff Functions - Activity 4.2 Part 4</vt:lpstr>
      <vt:lpstr>General Staff Functions - Activity 4.2 Part 5</vt:lpstr>
      <vt:lpstr>General Staff Functions - Activity 4.2 Part 6</vt:lpstr>
      <vt:lpstr>Unit 4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2018-11-28T15:16:35Z</dcterms:created>
  <dcterms:modified xsi:type="dcterms:W3CDTF">2022-02-24T17:28:58Z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0x0101008D3CA8CC80072D4CA137EF19B6D5FF4E</vt:lpwstr>
  </property>
</Properties>
</file>