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jkQssaFd5hu/mTF93rnMSA==" hashData="eNHsVJsqRFa0+QjnJMDHPJr1Vp9qXgEoQYWCHzpnUUWhR5r/u3RM68an4U7Az2AcXg54Yv0XcN07QkVoOBpTvw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2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8AAF1DB-062E-4BEB-A8CC-9BD7F00A4F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5F27E-7827-4111-946C-C26A38096BA9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9D8D69-A233-41F5-BB60-5F87A36B73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AE7CE8F-3E31-4EC1-8C34-48B381617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D916D1-A7D1-4A03-8DAB-B705E96283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1894778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4749EF-6BDF-4EF8-8129-F474AA4F8C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0AFFB-1DD9-4758-AC8E-C9EC7E642A25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D9D5DF-C759-47F4-9409-008BE4ECA2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823C541-81E0-41F0-A6CB-44007FF78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9F7F56-BA33-4EE8-84C1-88C39BF857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79675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A407BC-C268-405D-857A-DCDD29878C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FC2F2-4FC6-42F8-8481-75DED8D02139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24CEFF-B972-4354-888E-7606A52132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450CE3C-D0BD-4231-8C89-06F49627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8F79EE-0113-4CEB-8DAD-A6F48867C9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7335428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09CABC2-FE3A-45F6-8EE9-1B1483B91E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BEBF8-1922-4FB8-92FE-F24ACBF1121B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C56E04-3B0E-4B61-9E23-D79076E59F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4FC18D9-9EF6-4C96-ACEF-7D6682BF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7DFC0-391D-400D-AFEF-AFCF62CA96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336593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E5E302-1962-4DD8-9895-9084D1111C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8A5BB-2AFC-47CB-B985-DC7A55F9154F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A77364F-1432-487D-8085-D758B3C5AB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E2DB3E9-0B64-4AE3-9AD5-E9ED64789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F4F782-01AD-42E2-839D-27F1D96EE5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616762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C9FBB9-7191-40F1-9E0C-70B56043CF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89675-8D2A-4A0E-B8D0-66CFAB467201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C056B4-8FCB-42DE-975F-CC86123CEF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CF170E9-2BDF-474C-9D4F-9D85B7E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82BDDC-0880-480E-B846-5065033DA5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101554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0890F8-9592-4415-A379-417502100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0B04B-7AD0-4722-A0FA-910C89CA451A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1F1F786-5A4B-44B5-8DC7-097505A7EA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7C07137-46D7-486B-BF01-F1A3AAEF9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9CFFA8-40E6-44BC-B1C0-02F68D07C1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03412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1995FC7-C7CB-4703-A29A-9F372BD457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940E8-4967-4009-950B-33E4BC0216EB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F792630-7FC9-4160-9561-D782E454A1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D2B2C18-E09E-4514-B09D-D59EA7884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F5B2A-0F2E-429B-92FD-5E3BE98CFC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322950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60E9A98-4F9D-4CD8-A27E-D0F8279B70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B9B63CA-1CE8-4A05-A50E-E2F71709A3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B9F41E-FAB8-42AF-B3EB-291BB39678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9034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50793E-708E-414B-9F8A-9FE33F9B07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63FD4-8178-4D84-8FD7-7C1849A1ACC7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3FDCF0-385C-4D90-8DCB-0F4D911655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1DD12FC-F0B8-4DA9-95BB-9C294A033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C63CA1-3DF2-46CA-8242-EC4D916873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3421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E4AA51-07B1-4F4D-83D4-84B78CB81140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1D639-26AA-4FF7-A6F6-995CECB86514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81D3F9-FE9F-406E-BD99-88B3F3FC721A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97F0237B-6E10-48AB-8411-926B102A5C0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A3472-8329-4294-83F5-61D6ECFF2B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8722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E27AA0-4AAB-481F-89BF-65546633B1D1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B3F4-4443-4932-8E50-A6EA67658F16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67F0D6-0E13-43C3-96E7-9A10F3B34DEA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06F0A77-1EA0-4E4F-92C6-8DA886429EC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F23CFE-7F90-4ADA-933A-7C68D29119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445302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049899-6E34-4CD3-B8C3-F3BFCFB996A9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B212F-C576-4522-8ADB-BFD70AD6B766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56D0DE-0835-4A51-9454-5CB9EA213642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413C07F-42E0-4152-ACE4-AA0D2C21B2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1275E5-FE5F-4DDC-9239-341BC10070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2668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193C2DA-C09E-4CAF-9067-C22EA49CE4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B6302-2F06-4025-AF41-A720C4C7BDE5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3A9E841-9758-4FD4-ADB5-478399EF58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612E90D-D64F-4BA7-9569-249A222EB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D3581-6127-4F38-83AC-3B5205236F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96689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4807C2F-3839-42B9-A4E2-E27448DCBB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33FB5-27D8-4558-A9B0-3B907902AF75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53D1C8A-4D3E-4D37-97C2-84571F6CA0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501599F-10A0-40A1-8F35-2CBAB367C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51143F-C525-439A-B30C-296D342799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66693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0E478E7-6D50-4EBF-8DA6-E0D5D3C3EF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4EDF72-A00A-4EE6-BCC6-D12A2B2A5F32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A06F9C9-65C0-44A3-A247-948FAF1148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2AE4A9-1A7C-4D93-9C33-F4FFA0C78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B33D3E-036E-4605-9904-4F94702657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51237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A8679232-0A19-4E6C-BD4F-CF0BCFBA3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EE664654-4570-430A-BB5B-8309CD15F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E258C978-F995-4332-87AA-A50B188515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AB2D132-8F5C-48C6-97AF-33557179215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F47A15-F045-4531-A5E3-AD4B1E322ED8}" type="datetimeFigureOut">
              <a:rPr lang="en-US"/>
              <a:pPr>
                <a:defRPr/>
              </a:pPr>
              <a:t>7/13/2020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2A08E4D-9808-41E4-AB18-3A4A90F9BC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125CA9-84D4-400D-8E03-FD5716238F1C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2C8139AF-6570-4289-BBF2-2A270303F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4DE43444-ED48-424C-A2D5-54FBFE854D9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CC7545B-7832-49D2-AB29-0AAE95A7D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Tabletop Exercise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FBCA463-7A70-4ACB-9A34-48A045DC0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u="sng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Instructions: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254000" lvl="1" indent="-254000">
              <a:spcBef>
                <a:spcPct val="100000"/>
              </a:spcBef>
              <a:buSzPct val="100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Review the background information and scenario materials in your Student Manual.</a:t>
            </a:r>
          </a:p>
          <a:p>
            <a:pPr marL="254000" lvl="1" indent="-254000">
              <a:spcBef>
                <a:spcPct val="100000"/>
              </a:spcBef>
              <a:buSzPct val="100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Consider the information from the point of view of your role and responsibilities during the emergency.</a:t>
            </a:r>
          </a:p>
          <a:p>
            <a:pPr marL="254000" lvl="1" indent="-254000">
              <a:spcBef>
                <a:spcPct val="100000"/>
              </a:spcBef>
              <a:buSzPct val="100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Participate in a discussion with your table group to respond to the questions in your Student Manual.</a:t>
            </a:r>
          </a:p>
          <a:p>
            <a:pPr marL="254000" lvl="1" indent="-254000">
              <a:spcBef>
                <a:spcPct val="100000"/>
              </a:spcBef>
              <a:buSzPct val="100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 the additional scenario information your instructors provide as injects to respond to the questions on the handouts you’ll receive.</a:t>
            </a:r>
          </a:p>
          <a:p>
            <a:pPr marL="254000" lvl="1" indent="-254000">
              <a:spcBef>
                <a:spcPct val="100000"/>
              </a:spcBef>
              <a:buSzPct val="100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Note that your instructors may pause the exercise at any time to discuss the scenario and the groups’ responses, answer questions, or clarify information presented.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1D025-8BAC-475C-97F3-CF4FB85A9F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5B9F41E-FAB8-42AF-B3EB-291BB396782B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11" ma:contentTypeDescription="Create a new document." ma:contentTypeScope="" ma:versionID="4c5a25a3e23749c664c6b681c3e80fcf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7c8fdbccc920ade525a86fecbc78100a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A902FECB-01FB-4839-B848-E91DB3605015}"/>
</file>

<file path=customXml/itemProps2.xml><?xml version="1.0" encoding="utf-8"?>
<ds:datastoreItem xmlns:ds="http://schemas.openxmlformats.org/officeDocument/2006/customXml" ds:itemID="{7E27D610-6E6A-46CA-8583-B7CEBB6D4D92}"/>
</file>

<file path=customXml/itemProps3.xml><?xml version="1.0" encoding="utf-8"?>
<ds:datastoreItem xmlns:ds="http://schemas.openxmlformats.org/officeDocument/2006/customXml" ds:itemID="{F1BCF8A2-1D33-4FF5-8668-4344B5B04068}"/>
</file>

<file path=customXml/itemProps4.xml><?xml version="1.0" encoding="utf-8"?>
<ds:datastoreItem xmlns:ds="http://schemas.openxmlformats.org/officeDocument/2006/customXml" ds:itemID="{1A08DB5E-D979-46CD-8AF0-8067DB64C8BD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102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Wingdings</vt:lpstr>
      <vt:lpstr>EMI_PPT</vt:lpstr>
      <vt:lpstr>Tabletop 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2020-04-17T11:50:35Z</dcterms:created>
  <dcterms:modified xsi:type="dcterms:W3CDTF">2020-07-13T15:33:10Z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</Properties>
</file>