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17775"/>
          </a:xfrm>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CE1C6962-C832-4190-B9C0-3D121665967B}"/>
              </a:ext>
            </a:extLst>
          </p:cNvPr>
          <p:cNvSpPr>
            <a:spLocks noGrp="1" noChangeArrowheads="1"/>
          </p:cNvSpPr>
          <p:nvPr>
            <p:ph type="dt" sz="half" idx="10"/>
          </p:nvPr>
        </p:nvSpPr>
        <p:spPr>
          <a:ln/>
        </p:spPr>
        <p:txBody>
          <a:bodyPr/>
          <a:lstStyle>
            <a:lvl1pPr>
              <a:defRPr/>
            </a:lvl1pPr>
          </a:lstStyle>
          <a:p>
            <a:pPr>
              <a:defRPr/>
            </a:pPr>
            <a:fld id="{517995A1-08F1-4EFC-9B79-3F6423CF7855}" type="datetimeFigureOut">
              <a:rPr lang="en-US"/>
              <a:pPr>
                <a:defRPr/>
              </a:pPr>
              <a:t>2/24/2022</a:t>
            </a:fld>
            <a:endParaRPr lang="en-US"/>
          </a:p>
        </p:txBody>
      </p:sp>
      <p:sp>
        <p:nvSpPr>
          <p:cNvPr id="4" name="Rectangle 5">
            <a:extLst>
              <a:ext uri="{FF2B5EF4-FFF2-40B4-BE49-F238E27FC236}">
                <a16:creationId xmlns:a16="http://schemas.microsoft.com/office/drawing/2014/main" id="{66EFD365-37FB-4245-89C3-C29920B376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9ACA6C12-B89D-4D4E-8BF7-F960BD1D2461}"/>
              </a:ext>
            </a:extLst>
          </p:cNvPr>
          <p:cNvSpPr>
            <a:spLocks noGrp="1"/>
          </p:cNvSpPr>
          <p:nvPr>
            <p:ph type="sldNum" sz="quarter" idx="12"/>
          </p:nvPr>
        </p:nvSpPr>
        <p:spPr>
          <a:ln/>
        </p:spPr>
        <p:txBody>
          <a:bodyPr/>
          <a:lstStyle>
            <a:lvl1pPr>
              <a:defRPr/>
            </a:lvl1pPr>
          </a:lstStyle>
          <a:p>
            <a:fld id="{D22211F2-6DF9-4109-A0B5-3BA3448C4790}" type="slidenum">
              <a:rPr lang="en-US" altLang="en-US"/>
              <a:pPr/>
              <a:t>‹#›</a:t>
            </a:fld>
            <a:endParaRPr lang="en-US" altLang="en-US"/>
          </a:p>
        </p:txBody>
      </p:sp>
    </p:spTree>
    <p:extLst>
      <p:ext uri="{BB962C8B-B14F-4D97-AF65-F5344CB8AC3E}">
        <p14:creationId xmlns:p14="http://schemas.microsoft.com/office/powerpoint/2010/main" val="647705495"/>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1037FBB9-434C-478A-A381-A1E79395C396}"/>
              </a:ext>
            </a:extLst>
          </p:cNvPr>
          <p:cNvSpPr>
            <a:spLocks noGrp="1" noChangeArrowheads="1"/>
          </p:cNvSpPr>
          <p:nvPr>
            <p:ph type="dt" sz="half" idx="10"/>
          </p:nvPr>
        </p:nvSpPr>
        <p:spPr>
          <a:ln/>
        </p:spPr>
        <p:txBody>
          <a:bodyPr/>
          <a:lstStyle>
            <a:lvl1pPr>
              <a:defRPr/>
            </a:lvl1pPr>
          </a:lstStyle>
          <a:p>
            <a:pPr>
              <a:defRPr/>
            </a:pPr>
            <a:fld id="{3B2CB90A-0D6E-4BA4-942E-BCA8544D511E}" type="datetimeFigureOut">
              <a:rPr lang="en-US"/>
              <a:pPr>
                <a:defRPr/>
              </a:pPr>
              <a:t>2/24/2022</a:t>
            </a:fld>
            <a:endParaRPr lang="en-US"/>
          </a:p>
        </p:txBody>
      </p:sp>
      <p:sp>
        <p:nvSpPr>
          <p:cNvPr id="4" name="Rectangle 5">
            <a:extLst>
              <a:ext uri="{FF2B5EF4-FFF2-40B4-BE49-F238E27FC236}">
                <a16:creationId xmlns:a16="http://schemas.microsoft.com/office/drawing/2014/main" id="{941FA970-72E5-4465-AC02-108D331B1EB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80911D1C-562D-4A53-BB6B-D01289FC4E23}"/>
              </a:ext>
            </a:extLst>
          </p:cNvPr>
          <p:cNvSpPr>
            <a:spLocks noGrp="1"/>
          </p:cNvSpPr>
          <p:nvPr>
            <p:ph type="sldNum" sz="quarter" idx="12"/>
          </p:nvPr>
        </p:nvSpPr>
        <p:spPr>
          <a:ln/>
        </p:spPr>
        <p:txBody>
          <a:bodyPr/>
          <a:lstStyle>
            <a:lvl1pPr>
              <a:defRPr/>
            </a:lvl1pPr>
          </a:lstStyle>
          <a:p>
            <a:fld id="{9C61248A-CF76-4322-A23E-C11498CC20B6}" type="slidenum">
              <a:rPr lang="en-US" altLang="en-US"/>
              <a:pPr/>
              <a:t>‹#›</a:t>
            </a:fld>
            <a:endParaRPr lang="en-US" altLang="en-US"/>
          </a:p>
        </p:txBody>
      </p:sp>
    </p:spTree>
    <p:extLst>
      <p:ext uri="{BB962C8B-B14F-4D97-AF65-F5344CB8AC3E}">
        <p14:creationId xmlns:p14="http://schemas.microsoft.com/office/powerpoint/2010/main" val="2993584064"/>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DB5B4B9-F95D-493E-8981-9A03B5D4AFF5}"/>
              </a:ext>
            </a:extLst>
          </p:cNvPr>
          <p:cNvSpPr>
            <a:spLocks noGrp="1" noChangeArrowheads="1"/>
          </p:cNvSpPr>
          <p:nvPr>
            <p:ph type="dt" sz="half" idx="10"/>
          </p:nvPr>
        </p:nvSpPr>
        <p:spPr/>
        <p:txBody>
          <a:bodyPr/>
          <a:lstStyle>
            <a:lvl1pPr>
              <a:defRPr smtClean="0"/>
            </a:lvl1pPr>
          </a:lstStyle>
          <a:p>
            <a:pPr>
              <a:defRPr/>
            </a:pPr>
            <a:fld id="{8BA52B9A-D32C-4B9B-AB06-082E0076AB4F}" type="datetimeFigureOut">
              <a:rPr lang="en-US"/>
              <a:pPr>
                <a:defRPr/>
              </a:pPr>
              <a:t>2/24/2022</a:t>
            </a:fld>
            <a:endParaRPr lang="en-US"/>
          </a:p>
        </p:txBody>
      </p:sp>
      <p:sp>
        <p:nvSpPr>
          <p:cNvPr id="3" name="Rectangle 5">
            <a:extLst>
              <a:ext uri="{FF2B5EF4-FFF2-40B4-BE49-F238E27FC236}">
                <a16:creationId xmlns:a16="http://schemas.microsoft.com/office/drawing/2014/main" id="{8FC2EBA8-704A-46AD-81E9-609A23AF4409}"/>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E28AE794-07BD-49FC-B222-C940DCAB3FEF}"/>
              </a:ext>
            </a:extLst>
          </p:cNvPr>
          <p:cNvSpPr>
            <a:spLocks noGrp="1"/>
          </p:cNvSpPr>
          <p:nvPr>
            <p:ph type="sldNum" sz="quarter" idx="12"/>
          </p:nvPr>
        </p:nvSpPr>
        <p:spPr>
          <a:xfrm>
            <a:off x="6934200" y="6245225"/>
            <a:ext cx="2133600" cy="476250"/>
          </a:xfrm>
        </p:spPr>
        <p:txBody>
          <a:bodyPr/>
          <a:lstStyle>
            <a:lvl1pPr>
              <a:defRPr/>
            </a:lvl1pPr>
          </a:lstStyle>
          <a:p>
            <a:fld id="{B10688D6-8D00-4890-ACB7-25A04850DD15}" type="slidenum">
              <a:rPr lang="en-US" altLang="en-US"/>
              <a:pPr/>
              <a:t>‹#›</a:t>
            </a:fld>
            <a:endParaRPr lang="en-US" altLang="en-US"/>
          </a:p>
        </p:txBody>
      </p:sp>
    </p:spTree>
    <p:extLst>
      <p:ext uri="{BB962C8B-B14F-4D97-AF65-F5344CB8AC3E}">
        <p14:creationId xmlns:p14="http://schemas.microsoft.com/office/powerpoint/2010/main" val="8381800"/>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823F90A-654F-404E-B135-854FBBA45309}"/>
              </a:ext>
            </a:extLst>
          </p:cNvPr>
          <p:cNvSpPr>
            <a:spLocks noGrp="1" noChangeArrowheads="1"/>
          </p:cNvSpPr>
          <p:nvPr>
            <p:ph type="dt" sz="half" idx="10"/>
          </p:nvPr>
        </p:nvSpPr>
        <p:spPr>
          <a:ln/>
        </p:spPr>
        <p:txBody>
          <a:bodyPr/>
          <a:lstStyle>
            <a:lvl1pPr>
              <a:defRPr/>
            </a:lvl1pPr>
          </a:lstStyle>
          <a:p>
            <a:pPr>
              <a:defRPr/>
            </a:pPr>
            <a:fld id="{6213B7A8-291F-4489-91A5-E062B9B947D6}" type="datetimeFigureOut">
              <a:rPr lang="en-US"/>
              <a:pPr>
                <a:defRPr/>
              </a:pPr>
              <a:t>2/24/2022</a:t>
            </a:fld>
            <a:endParaRPr lang="en-US"/>
          </a:p>
        </p:txBody>
      </p:sp>
      <p:sp>
        <p:nvSpPr>
          <p:cNvPr id="6" name="Rectangle 5">
            <a:extLst>
              <a:ext uri="{FF2B5EF4-FFF2-40B4-BE49-F238E27FC236}">
                <a16:creationId xmlns:a16="http://schemas.microsoft.com/office/drawing/2014/main" id="{622DB331-B882-4B12-9329-E1B30BBBBD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9DA20F8A-62C3-4965-AF93-1DBC85B3F165}"/>
              </a:ext>
            </a:extLst>
          </p:cNvPr>
          <p:cNvSpPr>
            <a:spLocks noGrp="1"/>
          </p:cNvSpPr>
          <p:nvPr>
            <p:ph type="sldNum" sz="quarter" idx="12"/>
          </p:nvPr>
        </p:nvSpPr>
        <p:spPr>
          <a:ln/>
        </p:spPr>
        <p:txBody>
          <a:bodyPr/>
          <a:lstStyle>
            <a:lvl1pPr>
              <a:defRPr/>
            </a:lvl1pPr>
          </a:lstStyle>
          <a:p>
            <a:fld id="{346BEC1F-1588-441C-B6F0-05E8B737276C}" type="slidenum">
              <a:rPr lang="en-US" altLang="en-US"/>
              <a:pPr/>
              <a:t>‹#›</a:t>
            </a:fld>
            <a:endParaRPr lang="en-US" altLang="en-US"/>
          </a:p>
        </p:txBody>
      </p:sp>
    </p:spTree>
    <p:extLst>
      <p:ext uri="{BB962C8B-B14F-4D97-AF65-F5344CB8AC3E}">
        <p14:creationId xmlns:p14="http://schemas.microsoft.com/office/powerpoint/2010/main" val="378731385"/>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CF6A9B2-8DC4-443A-9AEF-64DCD0C850E9}"/>
              </a:ext>
            </a:extLst>
          </p:cNvPr>
          <p:cNvSpPr>
            <a:spLocks noGrp="1" noChangeArrowheads="1"/>
          </p:cNvSpPr>
          <p:nvPr>
            <p:ph type="dt" sz="half" idx="10"/>
          </p:nvPr>
        </p:nvSpPr>
        <p:spPr>
          <a:ln/>
        </p:spPr>
        <p:txBody>
          <a:bodyPr/>
          <a:lstStyle>
            <a:lvl1pPr>
              <a:defRPr/>
            </a:lvl1pPr>
          </a:lstStyle>
          <a:p>
            <a:pPr>
              <a:defRPr/>
            </a:pPr>
            <a:fld id="{BC7AE8BB-7457-4F61-AFBA-49FD7C863313}" type="datetimeFigureOut">
              <a:rPr lang="en-US"/>
              <a:pPr>
                <a:defRPr/>
              </a:pPr>
              <a:t>2/24/2022</a:t>
            </a:fld>
            <a:endParaRPr lang="en-US"/>
          </a:p>
        </p:txBody>
      </p:sp>
      <p:sp>
        <p:nvSpPr>
          <p:cNvPr id="6" name="Rectangle 5">
            <a:extLst>
              <a:ext uri="{FF2B5EF4-FFF2-40B4-BE49-F238E27FC236}">
                <a16:creationId xmlns:a16="http://schemas.microsoft.com/office/drawing/2014/main" id="{50D930AF-2AD9-4174-91C1-98CF328C6CC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4E25845F-E1DC-4CDF-9AB3-C64A390BF03E}"/>
              </a:ext>
            </a:extLst>
          </p:cNvPr>
          <p:cNvSpPr>
            <a:spLocks noGrp="1"/>
          </p:cNvSpPr>
          <p:nvPr>
            <p:ph type="sldNum" sz="quarter" idx="12"/>
          </p:nvPr>
        </p:nvSpPr>
        <p:spPr>
          <a:ln/>
        </p:spPr>
        <p:txBody>
          <a:bodyPr/>
          <a:lstStyle>
            <a:lvl1pPr>
              <a:defRPr/>
            </a:lvl1pPr>
          </a:lstStyle>
          <a:p>
            <a:fld id="{E8FF2248-6AB6-4F5C-B222-E9AAF843340E}" type="slidenum">
              <a:rPr lang="en-US" altLang="en-US"/>
              <a:pPr/>
              <a:t>‹#›</a:t>
            </a:fld>
            <a:endParaRPr lang="en-US" altLang="en-US"/>
          </a:p>
        </p:txBody>
      </p:sp>
    </p:spTree>
    <p:extLst>
      <p:ext uri="{BB962C8B-B14F-4D97-AF65-F5344CB8AC3E}">
        <p14:creationId xmlns:p14="http://schemas.microsoft.com/office/powerpoint/2010/main" val="2210179941"/>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138FBB86-59D3-4CDE-B688-62DF039C6ADB}"/>
              </a:ext>
            </a:extLst>
          </p:cNvPr>
          <p:cNvSpPr>
            <a:spLocks noGrp="1" noChangeArrowheads="1"/>
          </p:cNvSpPr>
          <p:nvPr>
            <p:ph type="dt" sz="half" idx="10"/>
          </p:nvPr>
        </p:nvSpPr>
        <p:spPr>
          <a:ln/>
        </p:spPr>
        <p:txBody>
          <a:bodyPr/>
          <a:lstStyle>
            <a:lvl1pPr>
              <a:defRPr/>
            </a:lvl1pPr>
          </a:lstStyle>
          <a:p>
            <a:pPr>
              <a:defRPr/>
            </a:pPr>
            <a:fld id="{270C6274-4D65-4AE7-B475-77A8C26477A9}" type="datetimeFigureOut">
              <a:rPr lang="en-US"/>
              <a:pPr>
                <a:defRPr/>
              </a:pPr>
              <a:t>2/24/2022</a:t>
            </a:fld>
            <a:endParaRPr lang="en-US"/>
          </a:p>
        </p:txBody>
      </p:sp>
      <p:sp>
        <p:nvSpPr>
          <p:cNvPr id="5" name="Rectangle 5">
            <a:extLst>
              <a:ext uri="{FF2B5EF4-FFF2-40B4-BE49-F238E27FC236}">
                <a16:creationId xmlns:a16="http://schemas.microsoft.com/office/drawing/2014/main" id="{0157196F-3299-4D98-BB32-6C64BC9934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FAF0270E-79D3-4991-85DA-D69E6C83D7F0}"/>
              </a:ext>
            </a:extLst>
          </p:cNvPr>
          <p:cNvSpPr>
            <a:spLocks noGrp="1"/>
          </p:cNvSpPr>
          <p:nvPr>
            <p:ph type="sldNum" sz="quarter" idx="12"/>
          </p:nvPr>
        </p:nvSpPr>
        <p:spPr>
          <a:ln/>
        </p:spPr>
        <p:txBody>
          <a:bodyPr/>
          <a:lstStyle>
            <a:lvl1pPr>
              <a:defRPr/>
            </a:lvl1pPr>
          </a:lstStyle>
          <a:p>
            <a:fld id="{3D28720E-BD50-4ABA-9C4E-56982D730A4D}" type="slidenum">
              <a:rPr lang="en-US" altLang="en-US"/>
              <a:pPr/>
              <a:t>‹#›</a:t>
            </a:fld>
            <a:endParaRPr lang="en-US" altLang="en-US"/>
          </a:p>
        </p:txBody>
      </p:sp>
    </p:spTree>
    <p:extLst>
      <p:ext uri="{BB962C8B-B14F-4D97-AF65-F5344CB8AC3E}">
        <p14:creationId xmlns:p14="http://schemas.microsoft.com/office/powerpoint/2010/main" val="1187881705"/>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7027D65D-40F0-4068-A393-68B5DB8FE2D2}"/>
              </a:ext>
            </a:extLst>
          </p:cNvPr>
          <p:cNvSpPr>
            <a:spLocks noGrp="1" noChangeArrowheads="1"/>
          </p:cNvSpPr>
          <p:nvPr>
            <p:ph type="dt" sz="half" idx="10"/>
          </p:nvPr>
        </p:nvSpPr>
        <p:spPr>
          <a:ln/>
        </p:spPr>
        <p:txBody>
          <a:bodyPr/>
          <a:lstStyle>
            <a:lvl1pPr>
              <a:defRPr/>
            </a:lvl1pPr>
          </a:lstStyle>
          <a:p>
            <a:pPr>
              <a:defRPr/>
            </a:pPr>
            <a:fld id="{1024D9F3-1419-4699-8D94-420E398F5538}" type="datetimeFigureOut">
              <a:rPr lang="en-US"/>
              <a:pPr>
                <a:defRPr/>
              </a:pPr>
              <a:t>2/24/2022</a:t>
            </a:fld>
            <a:endParaRPr lang="en-US"/>
          </a:p>
        </p:txBody>
      </p:sp>
      <p:sp>
        <p:nvSpPr>
          <p:cNvPr id="5" name="Rectangle 5">
            <a:extLst>
              <a:ext uri="{FF2B5EF4-FFF2-40B4-BE49-F238E27FC236}">
                <a16:creationId xmlns:a16="http://schemas.microsoft.com/office/drawing/2014/main" id="{623909A6-BAD6-4C3C-A0BC-B348E7EE39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B171D1F0-78BD-402D-916D-2855EFAF504C}"/>
              </a:ext>
            </a:extLst>
          </p:cNvPr>
          <p:cNvSpPr>
            <a:spLocks noGrp="1"/>
          </p:cNvSpPr>
          <p:nvPr>
            <p:ph type="sldNum" sz="quarter" idx="12"/>
          </p:nvPr>
        </p:nvSpPr>
        <p:spPr>
          <a:ln/>
        </p:spPr>
        <p:txBody>
          <a:bodyPr/>
          <a:lstStyle>
            <a:lvl1pPr>
              <a:defRPr/>
            </a:lvl1pPr>
          </a:lstStyle>
          <a:p>
            <a:fld id="{F9F60FB4-B31E-46B0-9200-834318E37524}" type="slidenum">
              <a:rPr lang="en-US" altLang="en-US"/>
              <a:pPr/>
              <a:t>‹#›</a:t>
            </a:fld>
            <a:endParaRPr lang="en-US" altLang="en-US"/>
          </a:p>
        </p:txBody>
      </p:sp>
    </p:spTree>
    <p:extLst>
      <p:ext uri="{BB962C8B-B14F-4D97-AF65-F5344CB8AC3E}">
        <p14:creationId xmlns:p14="http://schemas.microsoft.com/office/powerpoint/2010/main" val="808236306"/>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401CFBE3-967B-4909-963C-4B0FAD88A5A1}"/>
              </a:ext>
            </a:extLst>
          </p:cNvPr>
          <p:cNvSpPr>
            <a:spLocks noGrp="1" noChangeArrowheads="1"/>
          </p:cNvSpPr>
          <p:nvPr>
            <p:ph type="dt" sz="half" idx="10"/>
          </p:nvPr>
        </p:nvSpPr>
        <p:spPr>
          <a:ln/>
        </p:spPr>
        <p:txBody>
          <a:bodyPr/>
          <a:lstStyle>
            <a:lvl1pPr>
              <a:defRPr/>
            </a:lvl1pPr>
          </a:lstStyle>
          <a:p>
            <a:pPr>
              <a:defRPr/>
            </a:pPr>
            <a:fld id="{D2E0224D-DAA1-484E-BB1A-137C13D668D2}" type="datetimeFigureOut">
              <a:rPr lang="en-US"/>
              <a:pPr>
                <a:defRPr/>
              </a:pPr>
              <a:t>2/24/2022</a:t>
            </a:fld>
            <a:endParaRPr lang="en-US"/>
          </a:p>
        </p:txBody>
      </p:sp>
      <p:sp>
        <p:nvSpPr>
          <p:cNvPr id="5" name="Rectangle 5">
            <a:extLst>
              <a:ext uri="{FF2B5EF4-FFF2-40B4-BE49-F238E27FC236}">
                <a16:creationId xmlns:a16="http://schemas.microsoft.com/office/drawing/2014/main" id="{F34CB005-4931-4638-B8BB-43A66C04493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17578F74-0725-4209-9E5D-CDB6D1CD669D}"/>
              </a:ext>
            </a:extLst>
          </p:cNvPr>
          <p:cNvSpPr>
            <a:spLocks noGrp="1"/>
          </p:cNvSpPr>
          <p:nvPr>
            <p:ph type="sldNum" sz="quarter" idx="12"/>
          </p:nvPr>
        </p:nvSpPr>
        <p:spPr>
          <a:ln/>
        </p:spPr>
        <p:txBody>
          <a:bodyPr/>
          <a:lstStyle>
            <a:lvl1pPr>
              <a:defRPr/>
            </a:lvl1pPr>
          </a:lstStyle>
          <a:p>
            <a:fld id="{7546B5A3-57C9-4B57-BE25-811D50C8437A}" type="slidenum">
              <a:rPr lang="en-US" altLang="en-US"/>
              <a:pPr/>
              <a:t>‹#›</a:t>
            </a:fld>
            <a:endParaRPr lang="en-US" altLang="en-US"/>
          </a:p>
        </p:txBody>
      </p:sp>
    </p:spTree>
    <p:extLst>
      <p:ext uri="{BB962C8B-B14F-4D97-AF65-F5344CB8AC3E}">
        <p14:creationId xmlns:p14="http://schemas.microsoft.com/office/powerpoint/2010/main" val="2463819987"/>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E60DD7A9-9572-425C-8FA8-7B8BD6106A29}"/>
              </a:ext>
            </a:extLst>
          </p:cNvPr>
          <p:cNvSpPr>
            <a:spLocks noGrp="1" noChangeArrowheads="1"/>
          </p:cNvSpPr>
          <p:nvPr>
            <p:ph type="dt" sz="half" idx="10"/>
          </p:nvPr>
        </p:nvSpPr>
        <p:spPr>
          <a:ln/>
        </p:spPr>
        <p:txBody>
          <a:bodyPr/>
          <a:lstStyle>
            <a:lvl1pPr>
              <a:defRPr/>
            </a:lvl1pPr>
          </a:lstStyle>
          <a:p>
            <a:pPr>
              <a:defRPr/>
            </a:pPr>
            <a:fld id="{F98B4336-3786-432C-8E95-DD71F1CC1E64}" type="datetimeFigureOut">
              <a:rPr lang="en-US"/>
              <a:pPr>
                <a:defRPr/>
              </a:pPr>
              <a:t>2/24/2022</a:t>
            </a:fld>
            <a:endParaRPr lang="en-US"/>
          </a:p>
        </p:txBody>
      </p:sp>
      <p:sp>
        <p:nvSpPr>
          <p:cNvPr id="5" name="Rectangle 5">
            <a:extLst>
              <a:ext uri="{FF2B5EF4-FFF2-40B4-BE49-F238E27FC236}">
                <a16:creationId xmlns:a16="http://schemas.microsoft.com/office/drawing/2014/main" id="{16168346-BF24-49E8-A8EB-F397545984A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10D5C3C1-229A-47E9-99C3-F42C1D0F8D22}"/>
              </a:ext>
            </a:extLst>
          </p:cNvPr>
          <p:cNvSpPr>
            <a:spLocks noGrp="1"/>
          </p:cNvSpPr>
          <p:nvPr>
            <p:ph type="sldNum" sz="quarter" idx="12"/>
          </p:nvPr>
        </p:nvSpPr>
        <p:spPr>
          <a:ln/>
        </p:spPr>
        <p:txBody>
          <a:bodyPr/>
          <a:lstStyle>
            <a:lvl1pPr>
              <a:defRPr/>
            </a:lvl1pPr>
          </a:lstStyle>
          <a:p>
            <a:fld id="{F2FA22D8-6D8F-4197-BB01-5E9C2F6B662E}" type="slidenum">
              <a:rPr lang="en-US" altLang="en-US"/>
              <a:pPr/>
              <a:t>‹#›</a:t>
            </a:fld>
            <a:endParaRPr lang="en-US" altLang="en-US"/>
          </a:p>
        </p:txBody>
      </p:sp>
    </p:spTree>
    <p:extLst>
      <p:ext uri="{BB962C8B-B14F-4D97-AF65-F5344CB8AC3E}">
        <p14:creationId xmlns:p14="http://schemas.microsoft.com/office/powerpoint/2010/main" val="1087992627"/>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7F3E202-3ABB-4530-8BF0-A018748EE9E4}"/>
              </a:ext>
            </a:extLst>
          </p:cNvPr>
          <p:cNvSpPr>
            <a:spLocks noGrp="1" noChangeArrowheads="1"/>
          </p:cNvSpPr>
          <p:nvPr>
            <p:ph type="dt" sz="half" idx="10"/>
          </p:nvPr>
        </p:nvSpPr>
        <p:spPr>
          <a:ln/>
        </p:spPr>
        <p:txBody>
          <a:bodyPr/>
          <a:lstStyle>
            <a:lvl1pPr>
              <a:defRPr/>
            </a:lvl1pPr>
          </a:lstStyle>
          <a:p>
            <a:pPr>
              <a:defRPr/>
            </a:pPr>
            <a:fld id="{39BF3ACB-5630-489A-B04E-17117E42A6F3}" type="datetimeFigureOut">
              <a:rPr lang="en-US"/>
              <a:pPr>
                <a:defRPr/>
              </a:pPr>
              <a:t>2/24/2022</a:t>
            </a:fld>
            <a:endParaRPr lang="en-US"/>
          </a:p>
        </p:txBody>
      </p:sp>
      <p:sp>
        <p:nvSpPr>
          <p:cNvPr id="4" name="Rectangle 5">
            <a:extLst>
              <a:ext uri="{FF2B5EF4-FFF2-40B4-BE49-F238E27FC236}">
                <a16:creationId xmlns:a16="http://schemas.microsoft.com/office/drawing/2014/main" id="{5C505D57-7840-4447-BA07-11697804B3D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42A20152-8089-4BDF-A60C-902D4C3C7B3A}"/>
              </a:ext>
            </a:extLst>
          </p:cNvPr>
          <p:cNvSpPr>
            <a:spLocks noGrp="1"/>
          </p:cNvSpPr>
          <p:nvPr>
            <p:ph type="sldNum" sz="quarter" idx="12"/>
          </p:nvPr>
        </p:nvSpPr>
        <p:spPr>
          <a:ln/>
        </p:spPr>
        <p:txBody>
          <a:bodyPr/>
          <a:lstStyle>
            <a:lvl1pPr>
              <a:defRPr/>
            </a:lvl1pPr>
          </a:lstStyle>
          <a:p>
            <a:fld id="{52E46A07-7672-46C8-8C46-7323FDCA2273}" type="slidenum">
              <a:rPr lang="en-US" altLang="en-US"/>
              <a:pPr/>
              <a:t>‹#›</a:t>
            </a:fld>
            <a:endParaRPr lang="en-US" altLang="en-US"/>
          </a:p>
        </p:txBody>
      </p:sp>
    </p:spTree>
    <p:extLst>
      <p:ext uri="{BB962C8B-B14F-4D97-AF65-F5344CB8AC3E}">
        <p14:creationId xmlns:p14="http://schemas.microsoft.com/office/powerpoint/2010/main" val="227656051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C6027C77-FDF4-44B3-8FBD-100324FAAC06}"/>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AD2BDFB8-1A1B-4126-854F-EB30CED3CC22}"/>
              </a:ext>
            </a:extLst>
          </p:cNvPr>
          <p:cNvSpPr>
            <a:spLocks noGrp="1"/>
          </p:cNvSpPr>
          <p:nvPr>
            <p:ph type="sldNum" sz="quarter" idx="11"/>
          </p:nvPr>
        </p:nvSpPr>
        <p:spPr/>
        <p:txBody>
          <a:bodyPr/>
          <a:lstStyle>
            <a:lvl1pPr>
              <a:defRPr/>
            </a:lvl1pPr>
          </a:lstStyle>
          <a:p>
            <a:fld id="{637C457D-D063-49A2-8605-F9B6AF25E856}" type="slidenum">
              <a:rPr lang="en-US" altLang="en-US"/>
              <a:pPr/>
              <a:t>‹#›</a:t>
            </a:fld>
            <a:endParaRPr lang="en-US" altLang="en-US"/>
          </a:p>
        </p:txBody>
      </p:sp>
    </p:spTree>
    <p:extLst>
      <p:ext uri="{BB962C8B-B14F-4D97-AF65-F5344CB8AC3E}">
        <p14:creationId xmlns:p14="http://schemas.microsoft.com/office/powerpoint/2010/main" val="2314269752"/>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3AC550E-CB0B-4109-81E8-C65E290BDDF7}"/>
              </a:ext>
            </a:extLst>
          </p:cNvPr>
          <p:cNvSpPr>
            <a:spLocks noGrp="1" noChangeArrowheads="1"/>
          </p:cNvSpPr>
          <p:nvPr>
            <p:ph type="dt" sz="half" idx="10"/>
          </p:nvPr>
        </p:nvSpPr>
        <p:spPr>
          <a:ln/>
        </p:spPr>
        <p:txBody>
          <a:bodyPr/>
          <a:lstStyle>
            <a:lvl1pPr>
              <a:defRPr/>
            </a:lvl1pPr>
          </a:lstStyle>
          <a:p>
            <a:pPr>
              <a:defRPr/>
            </a:pPr>
            <a:fld id="{53737259-50E3-448A-9283-0FDFC53EADEE}" type="datetimeFigureOut">
              <a:rPr lang="en-US"/>
              <a:pPr>
                <a:defRPr/>
              </a:pPr>
              <a:t>2/24/2022</a:t>
            </a:fld>
            <a:endParaRPr lang="en-US"/>
          </a:p>
        </p:txBody>
      </p:sp>
      <p:sp>
        <p:nvSpPr>
          <p:cNvPr id="5" name="Rectangle 5">
            <a:extLst>
              <a:ext uri="{FF2B5EF4-FFF2-40B4-BE49-F238E27FC236}">
                <a16:creationId xmlns:a16="http://schemas.microsoft.com/office/drawing/2014/main" id="{A1BC720B-3E9A-4069-9AE1-C811B418A50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209215D-4C1F-4085-BAAF-ED4CD7E27D2B}"/>
              </a:ext>
            </a:extLst>
          </p:cNvPr>
          <p:cNvSpPr>
            <a:spLocks noGrp="1"/>
          </p:cNvSpPr>
          <p:nvPr>
            <p:ph type="sldNum" sz="quarter" idx="12"/>
          </p:nvPr>
        </p:nvSpPr>
        <p:spPr>
          <a:ln/>
        </p:spPr>
        <p:txBody>
          <a:bodyPr/>
          <a:lstStyle>
            <a:lvl1pPr>
              <a:defRPr/>
            </a:lvl1pPr>
          </a:lstStyle>
          <a:p>
            <a:fld id="{1054308D-051A-4849-98C9-9BE4A99A73E1}" type="slidenum">
              <a:rPr lang="en-US" altLang="en-US"/>
              <a:pPr/>
              <a:t>‹#›</a:t>
            </a:fld>
            <a:endParaRPr lang="en-US" altLang="en-US"/>
          </a:p>
        </p:txBody>
      </p:sp>
    </p:spTree>
    <p:extLst>
      <p:ext uri="{BB962C8B-B14F-4D97-AF65-F5344CB8AC3E}">
        <p14:creationId xmlns:p14="http://schemas.microsoft.com/office/powerpoint/2010/main" val="579383677"/>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FD69433-7182-419F-A35C-E15533F405C9}"/>
              </a:ext>
            </a:extLst>
          </p:cNvPr>
          <p:cNvSpPr>
            <a:spLocks noGrp="1" noChangeArrowheads="1"/>
          </p:cNvSpPr>
          <p:nvPr>
            <p:ph type="dt" sz="half" idx="15"/>
          </p:nvPr>
        </p:nvSpPr>
        <p:spPr>
          <a:ln/>
        </p:spPr>
        <p:txBody>
          <a:bodyPr/>
          <a:lstStyle>
            <a:lvl1pPr>
              <a:defRPr/>
            </a:lvl1pPr>
          </a:lstStyle>
          <a:p>
            <a:pPr>
              <a:defRPr/>
            </a:pPr>
            <a:fld id="{EA14D88B-D3BB-4DB1-9626-A1FE3C9906E5}" type="datetimeFigureOut">
              <a:rPr lang="en-US"/>
              <a:pPr>
                <a:defRPr/>
              </a:pPr>
              <a:t>2/24/2022</a:t>
            </a:fld>
            <a:endParaRPr lang="en-US"/>
          </a:p>
        </p:txBody>
      </p:sp>
      <p:sp>
        <p:nvSpPr>
          <p:cNvPr id="6" name="Rectangle 5">
            <a:extLst>
              <a:ext uri="{FF2B5EF4-FFF2-40B4-BE49-F238E27FC236}">
                <a16:creationId xmlns:a16="http://schemas.microsoft.com/office/drawing/2014/main" id="{99B5FC74-0C3A-444A-9E3E-DF41641DA993}"/>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9F880DA9-B85E-4F59-83CA-3E37E51F950F}"/>
              </a:ext>
            </a:extLst>
          </p:cNvPr>
          <p:cNvSpPr>
            <a:spLocks noGrp="1"/>
          </p:cNvSpPr>
          <p:nvPr>
            <p:ph type="sldNum" sz="quarter" idx="17"/>
          </p:nvPr>
        </p:nvSpPr>
        <p:spPr>
          <a:ln/>
        </p:spPr>
        <p:txBody>
          <a:bodyPr/>
          <a:lstStyle>
            <a:lvl1pPr>
              <a:defRPr/>
            </a:lvl1pPr>
          </a:lstStyle>
          <a:p>
            <a:fld id="{953B802C-E88B-4ED5-9C0F-67B75D1BDB94}" type="slidenum">
              <a:rPr lang="en-US" altLang="en-US"/>
              <a:pPr/>
              <a:t>‹#›</a:t>
            </a:fld>
            <a:endParaRPr lang="en-US" altLang="en-US"/>
          </a:p>
        </p:txBody>
      </p:sp>
    </p:spTree>
    <p:extLst>
      <p:ext uri="{BB962C8B-B14F-4D97-AF65-F5344CB8AC3E}">
        <p14:creationId xmlns:p14="http://schemas.microsoft.com/office/powerpoint/2010/main" val="75681490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C8DB607-7A35-4044-96C6-95EAF19CB8E2}"/>
              </a:ext>
            </a:extLst>
          </p:cNvPr>
          <p:cNvSpPr>
            <a:spLocks noGrp="1" noChangeArrowheads="1"/>
          </p:cNvSpPr>
          <p:nvPr>
            <p:ph type="dt" sz="half" idx="15"/>
          </p:nvPr>
        </p:nvSpPr>
        <p:spPr>
          <a:ln/>
        </p:spPr>
        <p:txBody>
          <a:bodyPr/>
          <a:lstStyle>
            <a:lvl1pPr>
              <a:defRPr/>
            </a:lvl1pPr>
          </a:lstStyle>
          <a:p>
            <a:pPr>
              <a:defRPr/>
            </a:pPr>
            <a:fld id="{E456C204-11E9-4288-9D0B-5F79DB8F2DB2}" type="datetimeFigureOut">
              <a:rPr lang="en-US"/>
              <a:pPr>
                <a:defRPr/>
              </a:pPr>
              <a:t>2/24/2022</a:t>
            </a:fld>
            <a:endParaRPr lang="en-US"/>
          </a:p>
        </p:txBody>
      </p:sp>
      <p:sp>
        <p:nvSpPr>
          <p:cNvPr id="6" name="Rectangle 5">
            <a:extLst>
              <a:ext uri="{FF2B5EF4-FFF2-40B4-BE49-F238E27FC236}">
                <a16:creationId xmlns:a16="http://schemas.microsoft.com/office/drawing/2014/main" id="{B8C07089-D356-44DB-A48B-98688444B895}"/>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757D4F69-7701-458B-8A41-1E94D66C74E3}"/>
              </a:ext>
            </a:extLst>
          </p:cNvPr>
          <p:cNvSpPr>
            <a:spLocks noGrp="1"/>
          </p:cNvSpPr>
          <p:nvPr>
            <p:ph type="sldNum" sz="quarter" idx="17"/>
          </p:nvPr>
        </p:nvSpPr>
        <p:spPr>
          <a:ln/>
        </p:spPr>
        <p:txBody>
          <a:bodyPr/>
          <a:lstStyle>
            <a:lvl1pPr>
              <a:defRPr/>
            </a:lvl1pPr>
          </a:lstStyle>
          <a:p>
            <a:fld id="{AEA325E6-CE9F-44F6-B801-833BB53A7E55}" type="slidenum">
              <a:rPr lang="en-US" altLang="en-US"/>
              <a:pPr/>
              <a:t>‹#›</a:t>
            </a:fld>
            <a:endParaRPr lang="en-US" altLang="en-US"/>
          </a:p>
        </p:txBody>
      </p:sp>
    </p:spTree>
    <p:extLst>
      <p:ext uri="{BB962C8B-B14F-4D97-AF65-F5344CB8AC3E}">
        <p14:creationId xmlns:p14="http://schemas.microsoft.com/office/powerpoint/2010/main" val="3453957222"/>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FE06C2-1AC2-4D11-8FB3-ADC9294C36DF}"/>
              </a:ext>
            </a:extLst>
          </p:cNvPr>
          <p:cNvSpPr>
            <a:spLocks noGrp="1" noChangeArrowheads="1"/>
          </p:cNvSpPr>
          <p:nvPr>
            <p:ph type="dt" sz="half" idx="15"/>
          </p:nvPr>
        </p:nvSpPr>
        <p:spPr>
          <a:ln/>
        </p:spPr>
        <p:txBody>
          <a:bodyPr/>
          <a:lstStyle>
            <a:lvl1pPr>
              <a:defRPr/>
            </a:lvl1pPr>
          </a:lstStyle>
          <a:p>
            <a:pPr>
              <a:defRPr/>
            </a:pPr>
            <a:fld id="{A6D5F5FF-204D-4CB1-BA37-B95B0A2ED8A2}" type="datetimeFigureOut">
              <a:rPr lang="en-US"/>
              <a:pPr>
                <a:defRPr/>
              </a:pPr>
              <a:t>2/24/2022</a:t>
            </a:fld>
            <a:endParaRPr lang="en-US"/>
          </a:p>
        </p:txBody>
      </p:sp>
      <p:sp>
        <p:nvSpPr>
          <p:cNvPr id="6" name="Rectangle 5">
            <a:extLst>
              <a:ext uri="{FF2B5EF4-FFF2-40B4-BE49-F238E27FC236}">
                <a16:creationId xmlns:a16="http://schemas.microsoft.com/office/drawing/2014/main" id="{B3EA3BD7-25CE-4B8C-9B6C-13A3F18CE7A9}"/>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7A23A7B9-7EEE-4399-8D36-F3A28D53A026}"/>
              </a:ext>
            </a:extLst>
          </p:cNvPr>
          <p:cNvSpPr>
            <a:spLocks noGrp="1"/>
          </p:cNvSpPr>
          <p:nvPr>
            <p:ph type="sldNum" sz="quarter" idx="17"/>
          </p:nvPr>
        </p:nvSpPr>
        <p:spPr>
          <a:ln/>
        </p:spPr>
        <p:txBody>
          <a:bodyPr/>
          <a:lstStyle>
            <a:lvl1pPr>
              <a:defRPr/>
            </a:lvl1pPr>
          </a:lstStyle>
          <a:p>
            <a:fld id="{4241A8EB-3AF1-42D1-AFE8-24751BCB2CD0}" type="slidenum">
              <a:rPr lang="en-US" altLang="en-US"/>
              <a:pPr/>
              <a:t>‹#›</a:t>
            </a:fld>
            <a:endParaRPr lang="en-US" altLang="en-US"/>
          </a:p>
        </p:txBody>
      </p:sp>
    </p:spTree>
    <p:extLst>
      <p:ext uri="{BB962C8B-B14F-4D97-AF65-F5344CB8AC3E}">
        <p14:creationId xmlns:p14="http://schemas.microsoft.com/office/powerpoint/2010/main" val="1660537059"/>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One Column TopBottom Top Sma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8827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2057400"/>
            <a:ext cx="8229600" cy="35883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884E6F97-07AD-4489-A9FE-D1CD1182D379}"/>
              </a:ext>
            </a:extLst>
          </p:cNvPr>
          <p:cNvSpPr>
            <a:spLocks noGrp="1" noChangeArrowheads="1"/>
          </p:cNvSpPr>
          <p:nvPr>
            <p:ph type="dt" sz="half" idx="15"/>
          </p:nvPr>
        </p:nvSpPr>
        <p:spPr>
          <a:ln/>
        </p:spPr>
        <p:txBody>
          <a:bodyPr/>
          <a:lstStyle>
            <a:lvl1pPr>
              <a:defRPr/>
            </a:lvl1pPr>
          </a:lstStyle>
          <a:p>
            <a:pPr>
              <a:defRPr/>
            </a:pPr>
            <a:fld id="{BC0A96D9-25D7-4582-ACC6-792BEE61D103}" type="datetimeFigureOut">
              <a:rPr lang="en-US"/>
              <a:pPr>
                <a:defRPr/>
              </a:pPr>
              <a:t>2/24/2022</a:t>
            </a:fld>
            <a:endParaRPr lang="en-US"/>
          </a:p>
        </p:txBody>
      </p:sp>
      <p:sp>
        <p:nvSpPr>
          <p:cNvPr id="6" name="Rectangle 5">
            <a:extLst>
              <a:ext uri="{FF2B5EF4-FFF2-40B4-BE49-F238E27FC236}">
                <a16:creationId xmlns:a16="http://schemas.microsoft.com/office/drawing/2014/main" id="{AA451470-8AFF-41DF-AF78-47E69AF89A18}"/>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171259D8-B6CF-4672-BC55-88F7806EA7C6}"/>
              </a:ext>
            </a:extLst>
          </p:cNvPr>
          <p:cNvSpPr>
            <a:spLocks noGrp="1"/>
          </p:cNvSpPr>
          <p:nvPr>
            <p:ph type="sldNum" sz="quarter" idx="17"/>
          </p:nvPr>
        </p:nvSpPr>
        <p:spPr>
          <a:ln/>
        </p:spPr>
        <p:txBody>
          <a:bodyPr/>
          <a:lstStyle>
            <a:lvl1pPr>
              <a:defRPr/>
            </a:lvl1pPr>
          </a:lstStyle>
          <a:p>
            <a:fld id="{5795CB12-E95C-49AB-882E-1599CD69B8A9}" type="slidenum">
              <a:rPr lang="en-US" altLang="en-US"/>
              <a:pPr/>
              <a:t>‹#›</a:t>
            </a:fld>
            <a:endParaRPr lang="en-US" altLang="en-US"/>
          </a:p>
        </p:txBody>
      </p:sp>
    </p:spTree>
    <p:extLst>
      <p:ext uri="{BB962C8B-B14F-4D97-AF65-F5344CB8AC3E}">
        <p14:creationId xmlns:p14="http://schemas.microsoft.com/office/powerpoint/2010/main" val="2838846264"/>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wo Column Smal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1" y="1153077"/>
            <a:ext cx="13716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1905001" y="1153077"/>
            <a:ext cx="67818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0D96ED27-ED78-45B6-8A91-DA75B85C9E93}"/>
              </a:ext>
            </a:extLst>
          </p:cNvPr>
          <p:cNvSpPr>
            <a:spLocks noGrp="1" noChangeArrowheads="1"/>
          </p:cNvSpPr>
          <p:nvPr>
            <p:ph type="dt" sz="half" idx="15"/>
          </p:nvPr>
        </p:nvSpPr>
        <p:spPr>
          <a:ln/>
        </p:spPr>
        <p:txBody>
          <a:bodyPr/>
          <a:lstStyle>
            <a:lvl1pPr>
              <a:defRPr/>
            </a:lvl1pPr>
          </a:lstStyle>
          <a:p>
            <a:pPr>
              <a:defRPr/>
            </a:pPr>
            <a:fld id="{41A230D0-F871-4061-B65B-5189EB5245E0}" type="datetimeFigureOut">
              <a:rPr lang="en-US"/>
              <a:pPr>
                <a:defRPr/>
              </a:pPr>
              <a:t>2/24/2022</a:t>
            </a:fld>
            <a:endParaRPr lang="en-US"/>
          </a:p>
        </p:txBody>
      </p:sp>
      <p:sp>
        <p:nvSpPr>
          <p:cNvPr id="6" name="Rectangle 5">
            <a:extLst>
              <a:ext uri="{FF2B5EF4-FFF2-40B4-BE49-F238E27FC236}">
                <a16:creationId xmlns:a16="http://schemas.microsoft.com/office/drawing/2014/main" id="{8DA3992B-9257-4060-ABCC-3208C4C6E1D0}"/>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CE93420D-F410-46AA-9F96-EF20D291C6BE}"/>
              </a:ext>
            </a:extLst>
          </p:cNvPr>
          <p:cNvSpPr>
            <a:spLocks noGrp="1"/>
          </p:cNvSpPr>
          <p:nvPr>
            <p:ph type="sldNum" sz="quarter" idx="17"/>
          </p:nvPr>
        </p:nvSpPr>
        <p:spPr>
          <a:ln/>
        </p:spPr>
        <p:txBody>
          <a:bodyPr/>
          <a:lstStyle>
            <a:lvl1pPr>
              <a:defRPr/>
            </a:lvl1pPr>
          </a:lstStyle>
          <a:p>
            <a:fld id="{ACEF7357-F616-4CC0-BADC-85056D1554B1}" type="slidenum">
              <a:rPr lang="en-US" altLang="en-US"/>
              <a:pPr/>
              <a:t>‹#›</a:t>
            </a:fld>
            <a:endParaRPr lang="en-US" altLang="en-US"/>
          </a:p>
        </p:txBody>
      </p:sp>
    </p:spTree>
    <p:extLst>
      <p:ext uri="{BB962C8B-B14F-4D97-AF65-F5344CB8AC3E}">
        <p14:creationId xmlns:p14="http://schemas.microsoft.com/office/powerpoint/2010/main" val="2368468243"/>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FF2AD807-3366-4066-989E-3A30F5453079}"/>
              </a:ext>
            </a:extLst>
          </p:cNvPr>
          <p:cNvSpPr>
            <a:spLocks noGrp="1" noChangeArrowheads="1"/>
          </p:cNvSpPr>
          <p:nvPr>
            <p:ph type="dt" sz="half" idx="10"/>
          </p:nvPr>
        </p:nvSpPr>
        <p:spPr>
          <a:ln/>
        </p:spPr>
        <p:txBody>
          <a:bodyPr/>
          <a:lstStyle>
            <a:lvl1pPr>
              <a:defRPr/>
            </a:lvl1pPr>
          </a:lstStyle>
          <a:p>
            <a:pPr>
              <a:defRPr/>
            </a:pPr>
            <a:fld id="{68F70A0C-02ED-467F-A40E-EC92F7688E9E}" type="datetimeFigureOut">
              <a:rPr lang="en-US"/>
              <a:pPr>
                <a:defRPr/>
              </a:pPr>
              <a:t>2/24/2022</a:t>
            </a:fld>
            <a:endParaRPr lang="en-US"/>
          </a:p>
        </p:txBody>
      </p:sp>
      <p:sp>
        <p:nvSpPr>
          <p:cNvPr id="7" name="Rectangle 5">
            <a:extLst>
              <a:ext uri="{FF2B5EF4-FFF2-40B4-BE49-F238E27FC236}">
                <a16:creationId xmlns:a16="http://schemas.microsoft.com/office/drawing/2014/main" id="{F8F5E622-BD6B-48D2-8AA3-5184E721B2A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300C5BC3-F94A-4B9C-A306-4BD2DDD08039}"/>
              </a:ext>
            </a:extLst>
          </p:cNvPr>
          <p:cNvSpPr>
            <a:spLocks noGrp="1"/>
          </p:cNvSpPr>
          <p:nvPr>
            <p:ph type="sldNum" sz="quarter" idx="12"/>
          </p:nvPr>
        </p:nvSpPr>
        <p:spPr>
          <a:ln/>
        </p:spPr>
        <p:txBody>
          <a:bodyPr/>
          <a:lstStyle>
            <a:lvl1pPr>
              <a:defRPr/>
            </a:lvl1pPr>
          </a:lstStyle>
          <a:p>
            <a:fld id="{30F4D048-3EF1-4848-BBA8-9F71340500FC}" type="slidenum">
              <a:rPr lang="en-US" altLang="en-US"/>
              <a:pPr/>
              <a:t>‹#›</a:t>
            </a:fld>
            <a:endParaRPr lang="en-US" altLang="en-US"/>
          </a:p>
        </p:txBody>
      </p:sp>
    </p:spTree>
    <p:extLst>
      <p:ext uri="{BB962C8B-B14F-4D97-AF65-F5344CB8AC3E}">
        <p14:creationId xmlns:p14="http://schemas.microsoft.com/office/powerpoint/2010/main" val="3962503925"/>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AC09A493-E1D5-4181-8499-EE728FDB99B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FC658FA5-567C-4248-BBCF-2ED8D0DF078F}"/>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FFA7F29A-06B2-43A4-AB0A-4266C62277E4}"/>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E7288EB9-E162-466B-B50B-F02F5901C6FC}"/>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16CEA562-6BBC-4C2E-815F-1008F08861D1}" type="datetimeFigureOut">
              <a:rPr lang="en-US"/>
              <a:pPr>
                <a:defRPr/>
              </a:pPr>
              <a:t>2/24/2022</a:t>
            </a:fld>
            <a:endParaRPr lang="en-US"/>
          </a:p>
        </p:txBody>
      </p:sp>
      <p:sp>
        <p:nvSpPr>
          <p:cNvPr id="1029" name="Rectangle 5">
            <a:extLst>
              <a:ext uri="{FF2B5EF4-FFF2-40B4-BE49-F238E27FC236}">
                <a16:creationId xmlns:a16="http://schemas.microsoft.com/office/drawing/2014/main" id="{1F7D9D58-BC88-491C-8E34-872F8C063E10}"/>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832B4327-AE8F-4C0C-9638-F2E2029F7F28}"/>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03FDC236-CD4E-446A-9F86-BA998F39BD0C}"/>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33D1214A-30EB-4702-9F28-F60D4682D69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1" r:id="rId1"/>
    <p:sldLayoutId id="2147483697"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8" r:id="rId11"/>
    <p:sldLayoutId id="2147483690" r:id="rId12"/>
    <p:sldLayoutId id="2147483691" r:id="rId13"/>
    <p:sldLayoutId id="2147483692" r:id="rId14"/>
    <p:sldLayoutId id="2147483693" r:id="rId15"/>
    <p:sldLayoutId id="2147483694" r:id="rId16"/>
    <p:sldLayoutId id="2147483695" r:id="rId17"/>
    <p:sldLayoutId id="2147483696" r:id="rId18"/>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National%20Incident%20Management%20System,%20Third%20Edition,%20October%202017).pdf"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file:///\\EMSM2S2\MyDocs$\jpeters9\Desktop\LOCAL%20Working\Exports\2020%20Exports\IS0700b\6-9-2020\extracted\805A2052415323A7B595130800254E56.mp4"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42C70814-61F4-4799-AEFC-2D7B7DEA6301}"/>
              </a:ext>
            </a:extLst>
          </p:cNvPr>
          <p:cNvSpPr>
            <a:spLocks noGrp="1"/>
          </p:cNvSpPr>
          <p:nvPr>
            <p:ph type="title"/>
          </p:nvPr>
        </p:nvSpPr>
        <p:spPr/>
        <p:txBody>
          <a:bodyPr/>
          <a:lstStyle/>
          <a:p>
            <a:pPr>
              <a:spcBef>
                <a:spcPct val="100000"/>
              </a:spcBef>
              <a:buSzPct val="99000"/>
            </a:pPr>
            <a:r>
              <a:rPr lang="en-US" altLang="en-US"/>
              <a:t>Lesson 7: Communications and Information Management</a:t>
            </a:r>
          </a:p>
        </p:txBody>
      </p:sp>
      <p:sp>
        <p:nvSpPr>
          <p:cNvPr id="2" name="Content Placeholder 1">
            <a:extLst>
              <a:ext uri="{FF2B5EF4-FFF2-40B4-BE49-F238E27FC236}">
                <a16:creationId xmlns:a16="http://schemas.microsoft.com/office/drawing/2014/main" id="{C52DC8D5-29B4-4882-9D6D-72A1A74AF1B6}"/>
              </a:ext>
            </a:extLst>
          </p:cNvPr>
          <p:cNvSpPr>
            <a:spLocks noGrp="1"/>
          </p:cNvSpPr>
          <p:nvPr>
            <p:ph idx="1"/>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lesson presents an overview of Communications and Information Management.</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Objectives:</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At the end of this lesson, you will be able to: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the four key principles of communications and information management.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Describe the communications management practices and considerations.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how incident information is used.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the three concepts related to Communications Standards and Formats.</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hlinkClick r:id="rId2" action="ppaction://hlinkfile">
                  <a:extLst>
                    <a:ext uri="{A12FA001-AC4F-418D-AE19-62706E023703}">
                      <ahyp:hlinkClr xmlns:ahyp="http://schemas.microsoft.com/office/drawing/2018/hyperlinkcolor" val="tx"/>
                    </a:ext>
                  </a:extLst>
                </a:hlinkClick>
              </a:rPr>
              <a:t>(National Incident Management System, Third Edition, October 2017)</a:t>
            </a:r>
            <a:endParaRPr lang="en-US"/>
          </a:p>
        </p:txBody>
      </p:sp>
      <p:sp>
        <p:nvSpPr>
          <p:cNvPr id="3" name="Slide Number Placeholder 2">
            <a:extLst>
              <a:ext uri="{FF2B5EF4-FFF2-40B4-BE49-F238E27FC236}">
                <a16:creationId xmlns:a16="http://schemas.microsoft.com/office/drawing/2014/main" id="{47286E3C-4071-435E-8E98-E8FE155DB588}"/>
              </a:ext>
            </a:extLst>
          </p:cNvPr>
          <p:cNvSpPr>
            <a:spLocks noGrp="1"/>
          </p:cNvSpPr>
          <p:nvPr>
            <p:ph type="sldNum" sz="quarter" idx="11"/>
          </p:nvPr>
        </p:nvSpPr>
        <p:spPr/>
        <p:txBody>
          <a:bodyPr/>
          <a:lstStyle/>
          <a:p>
            <a:pPr>
              <a:spcBef>
                <a:spcPct val="100000"/>
              </a:spcBef>
              <a:buSzPct val="99000"/>
            </a:pPr>
            <a:fld id="{637C457D-D063-49A2-8605-F9B6AF25E856}"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46685308-1F72-4691-A03A-09F8F39E93EA}"/>
              </a:ext>
            </a:extLst>
          </p:cNvPr>
          <p:cNvSpPr>
            <a:spLocks noGrp="1"/>
          </p:cNvSpPr>
          <p:nvPr>
            <p:ph type="title"/>
          </p:nvPr>
        </p:nvSpPr>
        <p:spPr/>
        <p:txBody>
          <a:bodyPr/>
          <a:lstStyle/>
          <a:p>
            <a:pPr>
              <a:spcBef>
                <a:spcPct val="100000"/>
              </a:spcBef>
              <a:buSzPct val="99000"/>
            </a:pPr>
            <a:r>
              <a:rPr lang="en-US" altLang="en-US"/>
              <a:t>Standardized Communications Types </a:t>
            </a:r>
          </a:p>
        </p:txBody>
      </p:sp>
      <p:sp>
        <p:nvSpPr>
          <p:cNvPr id="2" name="Content Placeholder 1">
            <a:extLst>
              <a:ext uri="{FF2B5EF4-FFF2-40B4-BE49-F238E27FC236}">
                <a16:creationId xmlns:a16="http://schemas.microsoft.com/office/drawing/2014/main" id="{BE2D5F36-A443-4CA0-A4E4-F512206568D2}"/>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Successful communications and information management requires the use of standard communications types:</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Strategic Communications</a:t>
            </a:r>
            <a:r>
              <a:rPr lang="en-US" altLang="en-US" kern="1200">
                <a:latin typeface="Arial" panose="020B0604020202020204" pitchFamily="34" charset="0"/>
                <a:ea typeface="+mn-ea"/>
                <a:cs typeface="Arial" panose="020B0604020202020204" pitchFamily="34" charset="0"/>
                <a:sym typeface="Arial" panose="020B0604020202020204" pitchFamily="34" charset="0"/>
              </a:rPr>
              <a:t>: High-level directions, including resource priority decisions, roles and responsibilities determinations, and overall incident management courses of action. </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Tactical Communications</a:t>
            </a:r>
            <a:r>
              <a:rPr lang="en-US" altLang="en-US" kern="1200">
                <a:latin typeface="Arial" panose="020B0604020202020204" pitchFamily="34" charset="0"/>
                <a:ea typeface="+mn-ea"/>
                <a:cs typeface="Arial" panose="020B0604020202020204" pitchFamily="34" charset="0"/>
                <a:sym typeface="Arial" panose="020B0604020202020204" pitchFamily="34" charset="0"/>
              </a:rPr>
              <a:t>: Communications among and between on-scene command and tactical personnel and cooperating agencies and organizations. </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Support Communications</a:t>
            </a:r>
            <a:r>
              <a:rPr lang="en-US" altLang="en-US" kern="1200">
                <a:latin typeface="Arial" panose="020B0604020202020204" pitchFamily="34" charset="0"/>
                <a:ea typeface="+mn-ea"/>
                <a:cs typeface="Arial" panose="020B0604020202020204" pitchFamily="34" charset="0"/>
                <a:sym typeface="Arial" panose="020B0604020202020204" pitchFamily="34" charset="0"/>
              </a:rPr>
              <a:t>: Coordination of support of strategic and tactical communications (e.g., communications among hospitals concerning resource ordering, dispatching, and tracking; traffic and public works communications). </a:t>
            </a:r>
          </a:p>
          <a:p>
            <a:pPr marL="254000" lvl="1" indent="-254000">
              <a:spcBef>
                <a:spcPct val="100000"/>
              </a:spcBef>
              <a:buSzPct val="99000"/>
            </a:pPr>
            <a:r>
              <a:rPr lang="en-US" altLang="en-US" b="1" kern="1200">
                <a:latin typeface="Arial" panose="020B0604020202020204" pitchFamily="34" charset="0"/>
                <a:ea typeface="+mn-ea"/>
                <a:cs typeface="Arial" panose="020B0604020202020204" pitchFamily="34" charset="0"/>
                <a:sym typeface="Arial" panose="020B0604020202020204" pitchFamily="34" charset="0"/>
              </a:rPr>
              <a:t>Public Communications</a:t>
            </a:r>
            <a:r>
              <a:rPr lang="en-US" altLang="en-US" kern="1200">
                <a:latin typeface="Arial" panose="020B0604020202020204" pitchFamily="34" charset="0"/>
                <a:cs typeface="Arial" panose="020B0604020202020204" pitchFamily="34" charset="0"/>
                <a:sym typeface="Arial" panose="020B0604020202020204" pitchFamily="34" charset="0"/>
              </a:rPr>
              <a:t>: Alerts and warnings, press conferences. </a:t>
            </a:r>
            <a:endParaRPr lang="en-US"/>
          </a:p>
        </p:txBody>
      </p:sp>
      <p:sp>
        <p:nvSpPr>
          <p:cNvPr id="3" name="Slide Number Placeholder 2">
            <a:extLst>
              <a:ext uri="{FF2B5EF4-FFF2-40B4-BE49-F238E27FC236}">
                <a16:creationId xmlns:a16="http://schemas.microsoft.com/office/drawing/2014/main" id="{CA51FF4E-4933-482D-B363-69FC8200C8F5}"/>
              </a:ext>
            </a:extLst>
          </p:cNvPr>
          <p:cNvSpPr>
            <a:spLocks noGrp="1"/>
          </p:cNvSpPr>
          <p:nvPr>
            <p:ph type="sldNum" sz="quarter" idx="11"/>
          </p:nvPr>
        </p:nvSpPr>
        <p:spPr/>
        <p:txBody>
          <a:bodyPr/>
          <a:lstStyle/>
          <a:p>
            <a:pPr>
              <a:spcBef>
                <a:spcPct val="100000"/>
              </a:spcBef>
              <a:buSzPct val="99000"/>
            </a:pPr>
            <a:fld id="{637C457D-D063-49A2-8605-F9B6AF25E856}"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1FBB9F64-9989-441F-BD6E-2974A04DBAFA}"/>
              </a:ext>
            </a:extLst>
          </p:cNvPr>
          <p:cNvSpPr>
            <a:spLocks noGrp="1"/>
          </p:cNvSpPr>
          <p:nvPr>
            <p:ph type="title"/>
          </p:nvPr>
        </p:nvSpPr>
        <p:spPr/>
        <p:txBody>
          <a:bodyPr/>
          <a:lstStyle/>
          <a:p>
            <a:pPr>
              <a:spcBef>
                <a:spcPct val="100000"/>
              </a:spcBef>
              <a:buSzPct val="99000"/>
            </a:pPr>
            <a:r>
              <a:rPr lang="en-US" altLang="en-US"/>
              <a:t>Policy and Planning</a:t>
            </a:r>
          </a:p>
        </p:txBody>
      </p:sp>
      <p:sp>
        <p:nvSpPr>
          <p:cNvPr id="2" name="Content Placeholder 1">
            <a:extLst>
              <a:ext uri="{FF2B5EF4-FFF2-40B4-BE49-F238E27FC236}">
                <a16:creationId xmlns:a16="http://schemas.microsoft.com/office/drawing/2014/main" id="{8EBFAC11-BFCE-4D05-8449-B6A8C8F4082E}"/>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All stakeholders should be involved in communications planning to formulate integrated and interoperable communications plans, technology and equipment standards.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Coordinated communications policy and planning supports effective communications and management of information.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Communications planning determines: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What communications systems and platforms are used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Who can use the communications systems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What information is essential</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What the technical requirements are for communications equipment and systems</a:t>
            </a:r>
            <a:endParaRPr lang="en-US"/>
          </a:p>
        </p:txBody>
      </p:sp>
      <p:pic>
        <p:nvPicPr>
          <p:cNvPr id="8" name="Picture 4" descr="Continuity planning team meeting">
            <a:extLst>
              <a:ext uri="{FF2B5EF4-FFF2-40B4-BE49-F238E27FC236}">
                <a16:creationId xmlns:a16="http://schemas.microsoft.com/office/drawing/2014/main" id="{62C83215-7E93-4422-80F8-A385C51D908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F1C1690-0CE0-4220-827D-09A0C3A4A324}"/>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5BD906D9-66D3-4E28-89FD-ECA80A741DD3}"/>
              </a:ext>
            </a:extLst>
          </p:cNvPr>
          <p:cNvSpPr>
            <a:spLocks noGrp="1"/>
          </p:cNvSpPr>
          <p:nvPr>
            <p:ph type="title"/>
          </p:nvPr>
        </p:nvSpPr>
        <p:spPr/>
        <p:txBody>
          <a:bodyPr/>
          <a:lstStyle/>
          <a:p>
            <a:pPr>
              <a:spcBef>
                <a:spcPct val="100000"/>
              </a:spcBef>
              <a:buSzPct val="99000"/>
            </a:pPr>
            <a:r>
              <a:rPr lang="en-US" altLang="en-US"/>
              <a:t>Agreements</a:t>
            </a:r>
          </a:p>
        </p:txBody>
      </p:sp>
      <p:sp>
        <p:nvSpPr>
          <p:cNvPr id="2" name="Content Placeholder 1">
            <a:extLst>
              <a:ext uri="{FF2B5EF4-FFF2-40B4-BE49-F238E27FC236}">
                <a16:creationId xmlns:a16="http://schemas.microsoft.com/office/drawing/2014/main" id="{1ACB21AF-3D57-473A-A675-12C46A7DDDB3}"/>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Agreements should be in place between all parties in a jurisdiction's emergency operations plan to ensure that the communications elements within plans and procedures are in effect at the time of an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Agreements typically specify the communication systems and platforms that the parties will use to share information.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Agreements also typically include connection of networks, data format standards, and cybersecurity agreements.</a:t>
            </a:r>
            <a:endParaRPr lang="en-US"/>
          </a:p>
        </p:txBody>
      </p:sp>
      <p:pic>
        <p:nvPicPr>
          <p:cNvPr id="8" name="Picture 4" descr="Person signing letter">
            <a:extLst>
              <a:ext uri="{FF2B5EF4-FFF2-40B4-BE49-F238E27FC236}">
                <a16:creationId xmlns:a16="http://schemas.microsoft.com/office/drawing/2014/main" id="{8975862E-066B-41C4-8023-84815C45866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A88F403-AD36-4038-BCB6-4446DA0051D1}"/>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FF56575-D37E-4165-9FF1-ABCEBB4AE23A}"/>
              </a:ext>
            </a:extLst>
          </p:cNvPr>
          <p:cNvSpPr>
            <a:spLocks noGrp="1"/>
          </p:cNvSpPr>
          <p:nvPr>
            <p:ph type="title"/>
          </p:nvPr>
        </p:nvSpPr>
        <p:spPr/>
        <p:txBody>
          <a:bodyPr/>
          <a:lstStyle/>
          <a:p>
            <a:pPr>
              <a:spcBef>
                <a:spcPct val="100000"/>
              </a:spcBef>
              <a:buSzPct val="99000"/>
            </a:pPr>
            <a:r>
              <a:rPr lang="en-US" altLang="en-US"/>
              <a:t>Equipment Standards</a:t>
            </a:r>
          </a:p>
        </p:txBody>
      </p:sp>
      <p:sp>
        <p:nvSpPr>
          <p:cNvPr id="2" name="Content Placeholder 1">
            <a:extLst>
              <a:ext uri="{FF2B5EF4-FFF2-40B4-BE49-F238E27FC236}">
                <a16:creationId xmlns:a16="http://schemas.microsoft.com/office/drawing/2014/main" id="{CEC70F7E-AB16-47E3-8517-BFBFBA5D411E}"/>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Communications equipment standards are designed to produce unified communications systems.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When developing communications systems, personnel should consider:</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range of conditions under which personnel will use the systems.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range of potential system users.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current nationally recognized communications standards.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need for durable equipment.</a:t>
            </a:r>
            <a:endParaRPr lang="en-US"/>
          </a:p>
        </p:txBody>
      </p:sp>
      <p:pic>
        <p:nvPicPr>
          <p:cNvPr id="8" name="Picture 4" descr="Electrician wiring a control panel">
            <a:extLst>
              <a:ext uri="{FF2B5EF4-FFF2-40B4-BE49-F238E27FC236}">
                <a16:creationId xmlns:a16="http://schemas.microsoft.com/office/drawing/2014/main" id="{8C950327-B542-4B2F-B5AE-6DE1EFFE3658}"/>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D6F4732-C4AE-4F68-91BB-52EF9C2CE468}"/>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1A5E4C3-443E-4D07-A6D8-34B76314ABAE}"/>
              </a:ext>
            </a:extLst>
          </p:cNvPr>
          <p:cNvSpPr>
            <a:spLocks noGrp="1"/>
          </p:cNvSpPr>
          <p:nvPr>
            <p:ph type="title"/>
          </p:nvPr>
        </p:nvSpPr>
        <p:spPr/>
        <p:txBody>
          <a:bodyPr/>
          <a:lstStyle/>
          <a:p>
            <a:pPr>
              <a:spcBef>
                <a:spcPct val="100000"/>
              </a:spcBef>
              <a:buSzPct val="99000"/>
            </a:pPr>
            <a:r>
              <a:rPr lang="en-US" altLang="en-US"/>
              <a:t>Training</a:t>
            </a:r>
          </a:p>
        </p:txBody>
      </p:sp>
      <p:sp>
        <p:nvSpPr>
          <p:cNvPr id="2" name="Content Placeholder 1">
            <a:extLst>
              <a:ext uri="{FF2B5EF4-FFF2-40B4-BE49-F238E27FC236}">
                <a16:creationId xmlns:a16="http://schemas.microsoft.com/office/drawing/2014/main" id="{8CD3FCEF-C8A8-4EC2-8B34-F11A721774AE}"/>
              </a:ext>
            </a:extLst>
          </p:cNvPr>
          <p:cNvSpPr>
            <a:spLocks noGrp="1"/>
          </p:cNvSpPr>
          <p:nvPr>
            <p:ph sz="quarter" idx="13"/>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Training and exercises that employ interoperable communications systems and equipment enable personnel to understand their capabilities and limitations before an incident. </a:t>
            </a:r>
            <a:endParaRPr lang="en-US"/>
          </a:p>
        </p:txBody>
      </p:sp>
      <p:pic>
        <p:nvPicPr>
          <p:cNvPr id="8" name="Picture 4" descr="students in Classroom training session">
            <a:extLst>
              <a:ext uri="{FF2B5EF4-FFF2-40B4-BE49-F238E27FC236}">
                <a16:creationId xmlns:a16="http://schemas.microsoft.com/office/drawing/2014/main" id="{0E8120CC-27BB-4B75-AFD7-B7C6BF0C9CC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AD449C4-6B4B-4866-8693-721573B734FE}"/>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4CB5ECC2-1700-4205-89A2-84DED1BA3439}"/>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AB826890-C884-4282-872D-53CDFC4E9831}"/>
              </a:ext>
            </a:extLst>
          </p:cNvPr>
          <p:cNvSpPr>
            <a:spLocks noGrp="1"/>
          </p:cNvSpPr>
          <p:nvPr>
            <p:ph sz="quarter" idx="14"/>
          </p:nvPr>
        </p:nvSpPr>
        <p:spPr>
          <a:xfrm>
            <a:off x="457201" y="3038475"/>
            <a:ext cx="8229600" cy="2607227"/>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Which of the following are Strategic Communications?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•Communications between on-scene command and tactical personnel and cooperating agencies and organizations.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•High-level directions, resource priority decisions, roles and responsibilities determinations, and incident management courses of action.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•Coordination of support of strategic and tactical communications.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•Emergency alerts and warnings; press conferences. </a:t>
            </a:r>
            <a:endParaRPr lang="en-US" dirty="0"/>
          </a:p>
        </p:txBody>
      </p:sp>
      <p:pic>
        <p:nvPicPr>
          <p:cNvPr id="8" name="Picture 4" descr="Discussion Question Icon">
            <a:extLst>
              <a:ext uri="{FF2B5EF4-FFF2-40B4-BE49-F238E27FC236}">
                <a16:creationId xmlns:a16="http://schemas.microsoft.com/office/drawing/2014/main" id="{B768C5AB-7BB9-4820-A76D-8CC4D4DEFDA0}"/>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A695BD3-1545-49EB-9F49-FDC8DE3ADC94}"/>
              </a:ext>
            </a:extLst>
          </p:cNvPr>
          <p:cNvSpPr>
            <a:spLocks noGrp="1"/>
          </p:cNvSpPr>
          <p:nvPr>
            <p:ph type="sldNum" sz="quarter" idx="17"/>
          </p:nvPr>
        </p:nvSpPr>
        <p:spPr/>
        <p:txBody>
          <a:bodyPr/>
          <a:lstStyle/>
          <a:p>
            <a:pPr>
              <a:spcBef>
                <a:spcPct val="100000"/>
              </a:spcBef>
              <a:buSzPct val="99000"/>
            </a:pPr>
            <a:fld id="{4241A8EB-3AF1-42D1-AFE8-24751BCB2CD0}"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9F6D7D03-5D2E-42C8-BBD1-7DB5AF5BC727}"/>
              </a:ext>
            </a:extLst>
          </p:cNvPr>
          <p:cNvSpPr>
            <a:spLocks noGrp="1"/>
          </p:cNvSpPr>
          <p:nvPr>
            <p:ph type="title"/>
          </p:nvPr>
        </p:nvSpPr>
        <p:spPr/>
        <p:txBody>
          <a:bodyPr/>
          <a:lstStyle/>
          <a:p>
            <a:pPr>
              <a:spcBef>
                <a:spcPct val="100000"/>
              </a:spcBef>
              <a:buSzPct val="99000"/>
            </a:pPr>
            <a:r>
              <a:rPr lang="en-US" altLang="en-US"/>
              <a:t>Incident Information</a:t>
            </a:r>
          </a:p>
        </p:txBody>
      </p:sp>
      <p:sp>
        <p:nvSpPr>
          <p:cNvPr id="2" name="Content Placeholder 1">
            <a:extLst>
              <a:ext uri="{FF2B5EF4-FFF2-40B4-BE49-F238E27FC236}">
                <a16:creationId xmlns:a16="http://schemas.microsoft.com/office/drawing/2014/main" id="{501E055B-AEF5-43C3-8EFA-7C8E039EB09E}"/>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an incident, timely and accurate information assists decision making at all levels.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Information is used for many functions within ICS, EOCs, MAC Groups, and JIS, including:</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Aiding in planning</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Communicating with the public, including emergency protective measures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Determining incident cost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Assessing the need for additional involvement of non-governmental organizations or private sector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Identifying safety issues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Resolving information requests</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Refer to your Student Manual for more information about Incident Reports, Incident Action Plans, and Data Collection and Processing.</a:t>
            </a:r>
            <a:endParaRPr lang="en-US"/>
          </a:p>
        </p:txBody>
      </p:sp>
      <p:pic>
        <p:nvPicPr>
          <p:cNvPr id="8" name="Picture 4" descr="Image 1: Information sharing in a Joint Field Office. Image 2: Information sharing in the field.">
            <a:extLst>
              <a:ext uri="{FF2B5EF4-FFF2-40B4-BE49-F238E27FC236}">
                <a16:creationId xmlns:a16="http://schemas.microsoft.com/office/drawing/2014/main" id="{E8DDF11B-B419-4BF4-9DF5-1D1F45B087E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165350"/>
            <a:ext cx="17145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8ED722B-5E62-4047-9C9E-203BB4C8B26F}"/>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6E3BC736-F17C-4E79-979A-746F507176BB}"/>
              </a:ext>
            </a:extLst>
          </p:cNvPr>
          <p:cNvSpPr>
            <a:spLocks noGrp="1"/>
          </p:cNvSpPr>
          <p:nvPr>
            <p:ph type="title"/>
          </p:nvPr>
        </p:nvSpPr>
        <p:spPr/>
        <p:txBody>
          <a:bodyPr/>
          <a:lstStyle/>
          <a:p>
            <a:pPr>
              <a:spcBef>
                <a:spcPct val="100000"/>
              </a:spcBef>
              <a:buSzPct val="99000"/>
            </a:pPr>
            <a:r>
              <a:rPr lang="en-US" altLang="en-US"/>
              <a:t>Incident Reports</a:t>
            </a:r>
          </a:p>
        </p:txBody>
      </p:sp>
      <p:sp>
        <p:nvSpPr>
          <p:cNvPr id="2" name="Content Placeholder 1">
            <a:extLst>
              <a:ext uri="{FF2B5EF4-FFF2-40B4-BE49-F238E27FC236}">
                <a16:creationId xmlns:a16="http://schemas.microsoft.com/office/drawing/2014/main" id="{AC7A9C27-DBCC-49DB-A9E2-F70BFC1E54BE}"/>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reports enhance situational awareness and ensure that personnel can access needed information.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Types of incident reports include: </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Situation Report (SITREP):</a:t>
            </a:r>
            <a:r>
              <a:rPr lang="en-US" altLang="en-US" kern="1200">
                <a:latin typeface="Arial" panose="020B0604020202020204" pitchFamily="34" charset="0"/>
                <a:ea typeface="+mn-ea"/>
                <a:cs typeface="Arial" panose="020B0604020202020204" pitchFamily="34" charset="0"/>
                <a:sym typeface="Arial" panose="020B0604020202020204" pitchFamily="34" charset="0"/>
              </a:rPr>
              <a:t> Regular reports that contain information regarding the incident status during the past operational period and the specific details for an incident. </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Status Report:</a:t>
            </a:r>
            <a:r>
              <a:rPr lang="en-US" altLang="en-US" kern="1200">
                <a:latin typeface="Arial" panose="020B0604020202020204" pitchFamily="34" charset="0"/>
                <a:ea typeface="+mn-ea"/>
                <a:cs typeface="Arial" panose="020B0604020202020204" pitchFamily="34" charset="0"/>
                <a:sym typeface="Arial" panose="020B0604020202020204" pitchFamily="34" charset="0"/>
              </a:rPr>
              <a:t> Reports, such as spot reports, that include vital and/or time-sensitive information. Status reports are typically function-specific and less formal than SITREPS.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Incident reports should use a common format to enable other jurisdictions and organizations to easily access incident information. </a:t>
            </a:r>
            <a:endParaRPr lang="en-US"/>
          </a:p>
        </p:txBody>
      </p:sp>
      <p:sp>
        <p:nvSpPr>
          <p:cNvPr id="3" name="Slide Number Placeholder 2">
            <a:extLst>
              <a:ext uri="{FF2B5EF4-FFF2-40B4-BE49-F238E27FC236}">
                <a16:creationId xmlns:a16="http://schemas.microsoft.com/office/drawing/2014/main" id="{19430498-9299-4839-861D-8A853FFC3BBB}"/>
              </a:ext>
            </a:extLst>
          </p:cNvPr>
          <p:cNvSpPr>
            <a:spLocks noGrp="1"/>
          </p:cNvSpPr>
          <p:nvPr>
            <p:ph type="sldNum" sz="quarter" idx="11"/>
          </p:nvPr>
        </p:nvSpPr>
        <p:spPr/>
        <p:txBody>
          <a:bodyPr/>
          <a:lstStyle/>
          <a:p>
            <a:pPr>
              <a:spcBef>
                <a:spcPct val="100000"/>
              </a:spcBef>
              <a:buSzPct val="99000"/>
            </a:pPr>
            <a:fld id="{637C457D-D063-49A2-8605-F9B6AF25E856}"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02263F9A-0604-4879-85F8-6B43BD536017}"/>
              </a:ext>
            </a:extLst>
          </p:cNvPr>
          <p:cNvSpPr>
            <a:spLocks noGrp="1"/>
          </p:cNvSpPr>
          <p:nvPr>
            <p:ph type="title"/>
          </p:nvPr>
        </p:nvSpPr>
        <p:spPr/>
        <p:txBody>
          <a:bodyPr/>
          <a:lstStyle/>
          <a:p>
            <a:pPr>
              <a:spcBef>
                <a:spcPct val="100000"/>
              </a:spcBef>
              <a:buSzPct val="99000"/>
            </a:pPr>
            <a:r>
              <a:rPr lang="en-US" altLang="en-US"/>
              <a:t>Incident Action Plans</a:t>
            </a:r>
          </a:p>
        </p:txBody>
      </p:sp>
      <p:sp>
        <p:nvSpPr>
          <p:cNvPr id="2" name="Content Placeholder 1">
            <a:extLst>
              <a:ext uri="{FF2B5EF4-FFF2-40B4-BE49-F238E27FC236}">
                <a16:creationId xmlns:a16="http://schemas.microsoft.com/office/drawing/2014/main" id="{A2269A9A-2156-4166-9D42-3486D9597122}"/>
              </a:ext>
            </a:extLst>
          </p:cNvPr>
          <p:cNvSpPr>
            <a:spLocks noGrp="1"/>
          </p:cNvSpPr>
          <p:nvPr>
            <p:ph idx="1"/>
          </p:nvPr>
        </p:nvSpPr>
        <p:spPr/>
        <p:txBody>
          <a:bodyPr>
            <a:normAutofit fontScale="925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Incident-specific plans improve situational awareness and describe the objectives and tactics of the incident management.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Incident-specific plans include:</a:t>
            </a:r>
          </a:p>
          <a:p>
            <a:pPr marL="254000" lvl="1" indent="-254000">
              <a:spcBef>
                <a:spcPct val="100000"/>
              </a:spcBef>
              <a:buSzPct val="99000"/>
            </a:pPr>
            <a:r>
              <a:rPr lang="en-US" altLang="en-US" b="1" kern="1200">
                <a:latin typeface="Arial" panose="020B0604020202020204" pitchFamily="34" charset="0"/>
                <a:ea typeface="+mn-ea"/>
                <a:cs typeface="Arial" panose="020B0604020202020204" pitchFamily="34" charset="0"/>
                <a:sym typeface="Arial" panose="020B0604020202020204" pitchFamily="34" charset="0"/>
              </a:rPr>
              <a:t>Incident Action Plan (IAP):</a:t>
            </a:r>
            <a:r>
              <a:rPr lang="en-US" altLang="en-US" kern="1200">
                <a:latin typeface="Arial" panose="020B0604020202020204" pitchFamily="34" charset="0"/>
                <a:cs typeface="Arial" panose="020B0604020202020204" pitchFamily="34" charset="0"/>
                <a:sym typeface="Arial" panose="020B0604020202020204" pitchFamily="34" charset="0"/>
              </a:rPr>
              <a:t> Plans containing the incident objectives established by the Incident Commander or Unified Command and addressing tactics and support activities for the planned operational period (generally 12 to 24 hours).</a:t>
            </a:r>
            <a:endParaRPr lang="en-US"/>
          </a:p>
        </p:txBody>
      </p:sp>
      <p:sp>
        <p:nvSpPr>
          <p:cNvPr id="3" name="Slide Number Placeholder 2">
            <a:extLst>
              <a:ext uri="{FF2B5EF4-FFF2-40B4-BE49-F238E27FC236}">
                <a16:creationId xmlns:a16="http://schemas.microsoft.com/office/drawing/2014/main" id="{3CB8F551-45F2-4291-BCD7-178BFB8E4C3F}"/>
              </a:ext>
            </a:extLst>
          </p:cNvPr>
          <p:cNvSpPr>
            <a:spLocks noGrp="1"/>
          </p:cNvSpPr>
          <p:nvPr>
            <p:ph type="sldNum" sz="quarter" idx="11"/>
          </p:nvPr>
        </p:nvSpPr>
        <p:spPr/>
        <p:txBody>
          <a:bodyPr/>
          <a:lstStyle/>
          <a:p>
            <a:pPr>
              <a:spcBef>
                <a:spcPct val="100000"/>
              </a:spcBef>
              <a:buSzPct val="99000"/>
            </a:pPr>
            <a:fld id="{637C457D-D063-49A2-8605-F9B6AF25E856}"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BEE7F8C-A195-4E94-82A2-AE2830EF9860}"/>
              </a:ext>
            </a:extLst>
          </p:cNvPr>
          <p:cNvSpPr>
            <a:spLocks noGrp="1"/>
          </p:cNvSpPr>
          <p:nvPr>
            <p:ph type="title"/>
          </p:nvPr>
        </p:nvSpPr>
        <p:spPr/>
        <p:txBody>
          <a:bodyPr/>
          <a:lstStyle/>
          <a:p>
            <a:pPr>
              <a:spcBef>
                <a:spcPct val="100000"/>
              </a:spcBef>
              <a:buSzPct val="99000"/>
            </a:pPr>
            <a:r>
              <a:rPr lang="en-US" altLang="en-US"/>
              <a:t>Data Collection and Processing</a:t>
            </a:r>
          </a:p>
        </p:txBody>
      </p:sp>
      <p:sp>
        <p:nvSpPr>
          <p:cNvPr id="2" name="Content Placeholder 1">
            <a:extLst>
              <a:ext uri="{FF2B5EF4-FFF2-40B4-BE49-F238E27FC236}">
                <a16:creationId xmlns:a16="http://schemas.microsoft.com/office/drawing/2014/main" id="{33A9D00E-CBC6-49E3-832C-3C3C179F0EE2}"/>
              </a:ext>
            </a:extLst>
          </p:cNvPr>
          <p:cNvSpPr>
            <a:spLocks noGrp="1"/>
          </p:cNvSpPr>
          <p:nvPr>
            <p:ph idx="1"/>
          </p:nvPr>
        </p:nvSpPr>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ICS, EOCs, MAC Groups, and JIS all rely on accurate and timely information to support decision making.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When collecting data, personnel should:</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Follow data collection techniques and definitions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Conduct analysis of data</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Transmit data through appropriate channels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Data collection and processing include the following standard elements:</a:t>
            </a:r>
          </a:p>
          <a:p>
            <a:pPr marL="254000" lvl="1" indent="-254000">
              <a:spcBef>
                <a:spcPct val="100000"/>
              </a:spcBef>
              <a:buSzPct val="99000"/>
              <a:buFont typeface="Arial" panose="020B0604020202020204" pitchFamily="34" charset="0"/>
              <a:buAutoNum type="arabicPeriod"/>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Initial size up/ rapid assessment</a:t>
            </a:r>
          </a:p>
          <a:p>
            <a:pPr marL="254000" lvl="1" indent="-254000">
              <a:spcBef>
                <a:spcPct val="100000"/>
              </a:spcBef>
              <a:buSzPct val="99000"/>
              <a:buFont typeface="Arial" panose="020B0604020202020204" pitchFamily="34" charset="0"/>
              <a:buAutoNum type="arabicPeriod"/>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Data collection plans</a:t>
            </a:r>
          </a:p>
          <a:p>
            <a:pPr marL="254000" lvl="1" indent="-254000">
              <a:spcBef>
                <a:spcPct val="100000"/>
              </a:spcBef>
              <a:buSzPct val="99000"/>
              <a:buFont typeface="Arial" panose="020B0604020202020204" pitchFamily="34" charset="0"/>
              <a:buAutoNum type="arabicPeriod"/>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Validation</a:t>
            </a:r>
          </a:p>
          <a:p>
            <a:pPr marL="254000" lvl="1" indent="-254000">
              <a:spcBef>
                <a:spcPct val="100000"/>
              </a:spcBef>
              <a:buSzPct val="99000"/>
              <a:buFont typeface="Arial" panose="020B0604020202020204" pitchFamily="34" charset="0"/>
              <a:buAutoNum type="arabicPeriod"/>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Analysis</a:t>
            </a:r>
          </a:p>
          <a:p>
            <a:pPr marL="254000" lvl="1" indent="-254000">
              <a:spcBef>
                <a:spcPct val="100000"/>
              </a:spcBef>
              <a:buSzPct val="99000"/>
              <a:buFont typeface="Arial" panose="020B0604020202020204" pitchFamily="34" charset="0"/>
              <a:buAutoNum type="arabicPeriod"/>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Dissemination</a:t>
            </a:r>
          </a:p>
          <a:p>
            <a:pPr marL="254000" lvl="1" indent="-254000">
              <a:spcBef>
                <a:spcPct val="100000"/>
              </a:spcBef>
              <a:buSzPct val="99000"/>
              <a:buFont typeface="Arial" panose="020B0604020202020204" pitchFamily="34" charset="0"/>
              <a:buAutoNum type="arabicPeriod"/>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Updating</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 </a:t>
            </a:r>
            <a:endParaRPr lang="en-US" dirty="0"/>
          </a:p>
        </p:txBody>
      </p:sp>
      <p:sp>
        <p:nvSpPr>
          <p:cNvPr id="3" name="Slide Number Placeholder 2">
            <a:extLst>
              <a:ext uri="{FF2B5EF4-FFF2-40B4-BE49-F238E27FC236}">
                <a16:creationId xmlns:a16="http://schemas.microsoft.com/office/drawing/2014/main" id="{C73BBDBC-BEA9-4F27-8D77-28849709E7DA}"/>
              </a:ext>
            </a:extLst>
          </p:cNvPr>
          <p:cNvSpPr>
            <a:spLocks noGrp="1"/>
          </p:cNvSpPr>
          <p:nvPr>
            <p:ph type="sldNum" sz="quarter" idx="11"/>
          </p:nvPr>
        </p:nvSpPr>
        <p:spPr/>
        <p:txBody>
          <a:bodyPr/>
          <a:lstStyle/>
          <a:p>
            <a:pPr>
              <a:spcBef>
                <a:spcPct val="100000"/>
              </a:spcBef>
              <a:buSzPct val="99000"/>
            </a:pPr>
            <a:fld id="{637C457D-D063-49A2-8605-F9B6AF25E856}" type="slidenum">
              <a:rPr lang="en-US" altLang="en-US" smtClean="0"/>
              <a:pPr>
                <a:spcBef>
                  <a:spcPct val="100000"/>
                </a:spcBef>
                <a:buSzPct val="99000"/>
              </a:pPr>
              <a:t>19</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F653BF6D-D54D-46B0-93AB-B7283B286E9A}"/>
              </a:ext>
            </a:extLst>
          </p:cNvPr>
          <p:cNvSpPr>
            <a:spLocks noGrp="1"/>
          </p:cNvSpPr>
          <p:nvPr>
            <p:ph type="title"/>
          </p:nvPr>
        </p:nvSpPr>
        <p:spPr/>
        <p:txBody>
          <a:bodyPr/>
          <a:lstStyle/>
          <a:p>
            <a:pPr>
              <a:spcBef>
                <a:spcPct val="100000"/>
              </a:spcBef>
              <a:buSzPct val="99000"/>
            </a:pPr>
            <a:r>
              <a:rPr lang="en-US" altLang="en-US"/>
              <a:t>What Is NIMS Communications and Information Management? </a:t>
            </a:r>
          </a:p>
        </p:txBody>
      </p:sp>
      <p:sp>
        <p:nvSpPr>
          <p:cNvPr id="2" name="Content Placeholder 1">
            <a:extLst>
              <a:ext uri="{FF2B5EF4-FFF2-40B4-BE49-F238E27FC236}">
                <a16:creationId xmlns:a16="http://schemas.microsoft.com/office/drawing/2014/main" id="{369F503E-411E-4464-BC58-9636AB937C01}"/>
              </a:ext>
            </a:extLst>
          </p:cNvPr>
          <p:cNvSpPr>
            <a:spLocks noGrp="1"/>
          </p:cNvSpPr>
          <p:nvPr>
            <p:ph idx="1"/>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Effective emergency response depends on communication—the ability to maintain situational awareness through the constant flow of information. </a:t>
            </a:r>
            <a:endParaRPr lang="en-US"/>
          </a:p>
        </p:txBody>
      </p:sp>
      <p:pic>
        <p:nvPicPr>
          <p:cNvPr id="6" name="805A2052415323A7B595130800254E56.mp4" descr="What is NIMS Communications and Information Management? video.">
            <a:hlinkClick r:id="" action="ppaction://media"/>
            <a:extLst>
              <a:ext uri="{FF2B5EF4-FFF2-40B4-BE49-F238E27FC236}">
                <a16:creationId xmlns:a16="http://schemas.microsoft.com/office/drawing/2014/main" id="{440EF3D4-3BF1-4F14-B3BD-4EC409969DB4}"/>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653694" y="2837542"/>
            <a:ext cx="3836611" cy="2877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F52D5839-66D2-49CA-A525-6C01F3921F64}"/>
              </a:ext>
            </a:extLst>
          </p:cNvPr>
          <p:cNvSpPr>
            <a:spLocks noGrp="1"/>
          </p:cNvSpPr>
          <p:nvPr>
            <p:ph type="sldNum" sz="quarter" idx="11"/>
          </p:nvPr>
        </p:nvSpPr>
        <p:spPr/>
        <p:txBody>
          <a:bodyPr/>
          <a:lstStyle/>
          <a:p>
            <a:pPr>
              <a:spcBef>
                <a:spcPct val="100000"/>
              </a:spcBef>
              <a:buSzPct val="99000"/>
            </a:pPr>
            <a:fld id="{637C457D-D063-49A2-8605-F9B6AF25E856}" type="slidenum">
              <a:rPr lang="en-US" altLang="en-US" smtClean="0"/>
              <a:pPr>
                <a:spcBef>
                  <a:spcPct val="100000"/>
                </a:spcBef>
                <a:buSzPct val="99000"/>
              </a:pPr>
              <a:t>2</a:t>
            </a:fld>
            <a:endParaRPr lang="en-US" alt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F8C1A63-50E1-4FCD-BCFA-84DF3C24D71F}"/>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D784C095-BB7F-40E5-A592-26D7A3E8DA15}"/>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challenges has your organization faced in incident communications? </a:t>
            </a:r>
            <a:endParaRPr lang="en-US"/>
          </a:p>
        </p:txBody>
      </p:sp>
      <p:pic>
        <p:nvPicPr>
          <p:cNvPr id="8" name="Picture 4" descr="Discussion Question Icon">
            <a:extLst>
              <a:ext uri="{FF2B5EF4-FFF2-40B4-BE49-F238E27FC236}">
                <a16:creationId xmlns:a16="http://schemas.microsoft.com/office/drawing/2014/main" id="{88C3D533-69B2-440A-B6D8-3DFFBD2925C6}"/>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58EFD15-EF48-4C33-9712-2C3CC99575C8}"/>
              </a:ext>
            </a:extLst>
          </p:cNvPr>
          <p:cNvSpPr>
            <a:spLocks noGrp="1"/>
          </p:cNvSpPr>
          <p:nvPr>
            <p:ph type="sldNum" sz="quarter" idx="17"/>
          </p:nvPr>
        </p:nvSpPr>
        <p:spPr/>
        <p:txBody>
          <a:bodyPr/>
          <a:lstStyle/>
          <a:p>
            <a:pPr>
              <a:spcBef>
                <a:spcPct val="100000"/>
              </a:spcBef>
              <a:buSzPct val="99000"/>
            </a:pPr>
            <a:fld id="{4241A8EB-3AF1-42D1-AFE8-24751BCB2CD0}" type="slidenum">
              <a:rPr lang="en-US" altLang="en-US" smtClean="0"/>
              <a:pPr>
                <a:spcBef>
                  <a:spcPct val="100000"/>
                </a:spcBef>
                <a:buSzPct val="99000"/>
              </a:pPr>
              <a:t>20</a:t>
            </a:fld>
            <a:endParaRPr lang="en-US" altLang="en-US"/>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C12A8B03-0972-4E86-AD55-05B40D343875}"/>
              </a:ext>
            </a:extLst>
          </p:cNvPr>
          <p:cNvSpPr>
            <a:spLocks noGrp="1"/>
          </p:cNvSpPr>
          <p:nvPr>
            <p:ph type="title"/>
          </p:nvPr>
        </p:nvSpPr>
        <p:spPr/>
        <p:txBody>
          <a:bodyPr/>
          <a:lstStyle/>
          <a:p>
            <a:pPr>
              <a:spcBef>
                <a:spcPct val="100000"/>
              </a:spcBef>
              <a:buSzPct val="99000"/>
            </a:pPr>
            <a:r>
              <a:rPr lang="en-US" altLang="en-US"/>
              <a:t>Communications Standards and Formats</a:t>
            </a:r>
          </a:p>
        </p:txBody>
      </p:sp>
      <p:sp>
        <p:nvSpPr>
          <p:cNvPr id="2" name="Content Placeholder 1">
            <a:extLst>
              <a:ext uri="{FF2B5EF4-FFF2-40B4-BE49-F238E27FC236}">
                <a16:creationId xmlns:a16="http://schemas.microsoft.com/office/drawing/2014/main" id="{DA4492F0-032C-4881-BFC0-5B97FE9BA320}"/>
              </a:ext>
            </a:extLst>
          </p:cNvPr>
          <p:cNvSpPr>
            <a:spLocks noGrp="1"/>
          </p:cNvSpPr>
          <p:nvPr>
            <p:ph sz="quarter" idx="13"/>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an incident, all incident personnel are linked by common communications standards and formats: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Common Terminology, Plain Language, and Compatibility</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Technology Use and Procedures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Information Security/Operational Security</a:t>
            </a:r>
            <a:endParaRPr lang="en-US"/>
          </a:p>
        </p:txBody>
      </p:sp>
      <p:pic>
        <p:nvPicPr>
          <p:cNvPr id="8" name="Picture 4" descr="Communications equipment in a Mobile Response Information Center">
            <a:extLst>
              <a:ext uri="{FF2B5EF4-FFF2-40B4-BE49-F238E27FC236}">
                <a16:creationId xmlns:a16="http://schemas.microsoft.com/office/drawing/2014/main" id="{AD04D717-21BB-44E7-B398-7B950900BA0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9C32248-9479-446E-B959-2243CFCF836D}"/>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21</a:t>
            </a:fld>
            <a:endParaRPr lang="en-US" altLang="en-US"/>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CEB34C3-2516-4D85-9796-FD3517C29862}"/>
              </a:ext>
            </a:extLst>
          </p:cNvPr>
          <p:cNvSpPr>
            <a:spLocks noGrp="1"/>
          </p:cNvSpPr>
          <p:nvPr>
            <p:ph type="title"/>
          </p:nvPr>
        </p:nvSpPr>
        <p:spPr/>
        <p:txBody>
          <a:bodyPr/>
          <a:lstStyle/>
          <a:p>
            <a:pPr>
              <a:spcBef>
                <a:spcPct val="100000"/>
              </a:spcBef>
              <a:buSzPct val="99000"/>
            </a:pPr>
            <a:r>
              <a:rPr lang="en-US" altLang="en-US"/>
              <a:t>Common Terminology, Plain Language, Compatibility</a:t>
            </a:r>
          </a:p>
        </p:txBody>
      </p:sp>
      <p:sp>
        <p:nvSpPr>
          <p:cNvPr id="2" name="Content Placeholder 1">
            <a:extLst>
              <a:ext uri="{FF2B5EF4-FFF2-40B4-BE49-F238E27FC236}">
                <a16:creationId xmlns:a16="http://schemas.microsoft.com/office/drawing/2014/main" id="{90F06807-F22F-42A8-80A0-FF528AA8C637}"/>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Common Terminology:</a:t>
            </a:r>
            <a:r>
              <a:rPr lang="en-US" altLang="en-US" kern="1200">
                <a:latin typeface="Arial" panose="020B0604020202020204" pitchFamily="34" charset="0"/>
                <a:cs typeface="Arial" panose="020B0604020202020204" pitchFamily="34" charset="0"/>
                <a:sym typeface="Arial" panose="020B0604020202020204" pitchFamily="34" charset="0"/>
              </a:rPr>
              <a:t> The use of common terminology helps incident management personnel communicate and coordinate. </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Plain Language:</a:t>
            </a:r>
            <a:r>
              <a:rPr lang="en-US" altLang="en-US" kern="1200">
                <a:latin typeface="Arial" panose="020B0604020202020204" pitchFamily="34" charset="0"/>
                <a:cs typeface="Arial" panose="020B0604020202020204" pitchFamily="34" charset="0"/>
                <a:sym typeface="Arial" panose="020B0604020202020204" pitchFamily="34" charset="0"/>
              </a:rPr>
              <a:t> Personnel should use plain language and clear text; avoid using organizational acronyms or jargon such as “10-codes” during incidents involving multiple organizations. </a:t>
            </a:r>
          </a:p>
          <a:p>
            <a:pPr>
              <a:spcBef>
                <a:spcPct val="100000"/>
              </a:spcBef>
              <a:buSzPct val="99000"/>
            </a:pPr>
            <a:r>
              <a:rPr lang="en-US" altLang="en-US" b="1" kern="1200">
                <a:latin typeface="Arial" panose="020B0604020202020204" pitchFamily="34" charset="0"/>
                <a:cs typeface="Arial" panose="020B0604020202020204" pitchFamily="34" charset="0"/>
                <a:sym typeface="Arial" panose="020B0604020202020204" pitchFamily="34" charset="0"/>
              </a:rPr>
              <a:t>Data Interoperability:</a:t>
            </a:r>
            <a:r>
              <a:rPr lang="en-US" altLang="en-US" kern="1200">
                <a:latin typeface="Arial" panose="020B0604020202020204" pitchFamily="34" charset="0"/>
                <a:cs typeface="Arial" panose="020B0604020202020204" pitchFamily="34" charset="0"/>
                <a:sym typeface="Arial" panose="020B0604020202020204" pitchFamily="34" charset="0"/>
              </a:rPr>
              <a:t> Common communications protocols enable the dissemination of information among all incident management elements. </a:t>
            </a:r>
            <a:endParaRPr lang="en-US"/>
          </a:p>
        </p:txBody>
      </p:sp>
      <p:pic>
        <p:nvPicPr>
          <p:cNvPr id="8" name="Picture 4" descr="Personnel testing system interoperability">
            <a:extLst>
              <a:ext uri="{FF2B5EF4-FFF2-40B4-BE49-F238E27FC236}">
                <a16:creationId xmlns:a16="http://schemas.microsoft.com/office/drawing/2014/main" id="{328009C3-584E-4021-BA85-FFB974FBF01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74619AD-066D-4476-A461-C3895902B920}"/>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22</a:t>
            </a:fld>
            <a:endParaRPr lang="en-US" alt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5BD71719-4FFE-48BD-A3BD-1364EF9A7A32}"/>
              </a:ext>
            </a:extLst>
          </p:cNvPr>
          <p:cNvSpPr>
            <a:spLocks noGrp="1"/>
          </p:cNvSpPr>
          <p:nvPr>
            <p:ph type="title"/>
          </p:nvPr>
        </p:nvSpPr>
        <p:spPr/>
        <p:txBody>
          <a:bodyPr/>
          <a:lstStyle/>
          <a:p>
            <a:pPr>
              <a:spcBef>
                <a:spcPct val="100000"/>
              </a:spcBef>
              <a:buSzPct val="99000"/>
            </a:pPr>
            <a:r>
              <a:rPr lang="en-US" altLang="en-US"/>
              <a:t>Technology Use and Procedures</a:t>
            </a:r>
          </a:p>
        </p:txBody>
      </p:sp>
      <p:sp>
        <p:nvSpPr>
          <p:cNvPr id="2" name="Content Placeholder 1">
            <a:extLst>
              <a:ext uri="{FF2B5EF4-FFF2-40B4-BE49-F238E27FC236}">
                <a16:creationId xmlns:a16="http://schemas.microsoft.com/office/drawing/2014/main" id="{0C7A1485-2B78-4959-AB2B-78A9201F489F}"/>
              </a:ext>
            </a:extLst>
          </p:cNvPr>
          <p:cNvSpPr>
            <a:spLocks noGrp="1"/>
          </p:cNvSpPr>
          <p:nvPr>
            <p:ph sz="quarter" idx="13"/>
          </p:nvPr>
        </p:nvSpPr>
        <p:spPr/>
        <p:txBody>
          <a:bodyPr>
            <a:normAutofit fontScale="4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Technology provides many resources for incident management.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Personnel use technology tools to increase situational awareness for both incident management and the public.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Examples of communications technologies include: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Radio and telephone systems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Public warning and notification systems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Hardware, software and internet-based systems and applications such as Geospatial Information Systems (GIS) and incident management software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Social media</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Information transmitted through communications technologies should follow planned and standardized methods and conform to information sharing standards, procedures, and protocols.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Social media provides unique considerations and tools for incident management that can support activities such as information monitoring and gathering, distributing public information and warning, producing maps and incident visualizations, and matching information resources to identified needs. </a:t>
            </a:r>
            <a:endParaRPr lang="en-US"/>
          </a:p>
        </p:txBody>
      </p:sp>
      <p:pic>
        <p:nvPicPr>
          <p:cNvPr id="8" name="Picture 4" descr="Policeman talking on radio">
            <a:extLst>
              <a:ext uri="{FF2B5EF4-FFF2-40B4-BE49-F238E27FC236}">
                <a16:creationId xmlns:a16="http://schemas.microsoft.com/office/drawing/2014/main" id="{F6D6C880-7AD6-4E4B-B316-1694A7FFDFF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A6FC240-A328-4CBB-AB14-FC0219D553B7}"/>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23</a:t>
            </a:fld>
            <a:endParaRPr lang="en-US" altLang="en-US"/>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091FB4B9-DA61-46FA-831B-72A993149B20}"/>
              </a:ext>
            </a:extLst>
          </p:cNvPr>
          <p:cNvSpPr>
            <a:spLocks noGrp="1"/>
          </p:cNvSpPr>
          <p:nvPr>
            <p:ph type="title"/>
          </p:nvPr>
        </p:nvSpPr>
        <p:spPr/>
        <p:txBody>
          <a:bodyPr/>
          <a:lstStyle/>
          <a:p>
            <a:pPr>
              <a:spcBef>
                <a:spcPct val="100000"/>
              </a:spcBef>
              <a:buSzPct val="99000"/>
            </a:pPr>
            <a:r>
              <a:rPr lang="en-US" altLang="en-US"/>
              <a:t>Information Security/Operational Security (OPSEC)</a:t>
            </a:r>
          </a:p>
        </p:txBody>
      </p:sp>
      <p:sp>
        <p:nvSpPr>
          <p:cNvPr id="2" name="Content Placeholder 1">
            <a:extLst>
              <a:ext uri="{FF2B5EF4-FFF2-40B4-BE49-F238E27FC236}">
                <a16:creationId xmlns:a16="http://schemas.microsoft.com/office/drawing/2014/main" id="{EFF04B8E-4088-48A7-828B-5BCD2FD66730}"/>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Access to some types of restricted or classified information depends on applicable law as well as an individual's security clearance and need to know.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need for confidentiality can complicate information sharing and create challenges that must be resolved.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For example, intelligence information that is normally restricted to use within the law enforcement community might need to be shared with emergency management, fire or public health in order to protect lives. </a:t>
            </a:r>
            <a:endParaRPr lang="en-US" dirty="0"/>
          </a:p>
        </p:txBody>
      </p:sp>
      <p:pic>
        <p:nvPicPr>
          <p:cNvPr id="8" name="Picture 4" descr="Picture of a computer sign-on screen">
            <a:extLst>
              <a:ext uri="{FF2B5EF4-FFF2-40B4-BE49-F238E27FC236}">
                <a16:creationId xmlns:a16="http://schemas.microsoft.com/office/drawing/2014/main" id="{2E5FEBDC-CFE3-4C58-8CAA-31FFD4B0DD9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BFC0114-85C5-48A9-B59F-4166220BE4A8}"/>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24</a:t>
            </a:fld>
            <a:endParaRPr lang="en-US" altLang="en-US"/>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A4069006-EFB7-4B0F-990B-7693A5787C5D}"/>
              </a:ext>
            </a:extLst>
          </p:cNvPr>
          <p:cNvSpPr>
            <a:spLocks noGrp="1"/>
          </p:cNvSpPr>
          <p:nvPr>
            <p:ph type="title"/>
          </p:nvPr>
        </p:nvSpPr>
        <p:spPr/>
        <p:txBody>
          <a:bodyPr/>
          <a:lstStyle/>
          <a:p>
            <a:pPr>
              <a:spcBef>
                <a:spcPct val="100000"/>
              </a:spcBef>
              <a:buSzPct val="99000"/>
            </a:pPr>
            <a:r>
              <a:rPr lang="en-US" altLang="en-US"/>
              <a:t>Voices of Experience: Prompting Effective Communications</a:t>
            </a:r>
          </a:p>
        </p:txBody>
      </p:sp>
      <p:sp>
        <p:nvSpPr>
          <p:cNvPr id="3" name="Content Placeholder 2">
            <a:extLst>
              <a:ext uri="{FF2B5EF4-FFF2-40B4-BE49-F238E27FC236}">
                <a16:creationId xmlns:a16="http://schemas.microsoft.com/office/drawing/2014/main" id="{A91499C9-5A52-4FFE-BDAA-84AEFFB9DA4A}"/>
              </a:ext>
            </a:extLst>
          </p:cNvPr>
          <p:cNvSpPr>
            <a:spLocks noGrp="1"/>
          </p:cNvSpPr>
          <p:nvPr>
            <p:ph sz="quarter" idx="14"/>
          </p:nvPr>
        </p:nvSpPr>
        <p:spPr/>
        <p:txBody>
          <a:bodyPr>
            <a:normAutofit fontScale="550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Kristy Plourde, Emergency Management Specialist, U.S. Coast Guard</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"We have HF, UHF, and VHF, all these different frequencies and radios and radio frequencies and what’s neat about NIMS is NIMS is helping push everyone to change and establish better intercommunications. In the past we just kind of said, well, too bad they don’t have the right radio with us so we’ll just do this little inefficient method of communication by calling ashore and having the guy talk to the other guy and then have him radio back to have the boat come over and pick us up. That’s very inefficient and it’s very wrong, and we just kind of wave our arms and go, oh, it’s just too bad. What NIMS is doing is pushing it and saying, hey, change, have this good intercommunications, have systems, electronic systems that support, you know, interfrequency variations, and establishing common frequencies that everyone can use."</a:t>
            </a:r>
            <a:endParaRPr lang="en-US"/>
          </a:p>
        </p:txBody>
      </p:sp>
      <p:pic>
        <p:nvPicPr>
          <p:cNvPr id="8" name="Picture 4" descr="Kristy Ploude, Emergency Management Specialist, U.S.Coast Guard">
            <a:extLst>
              <a:ext uri="{FF2B5EF4-FFF2-40B4-BE49-F238E27FC236}">
                <a16:creationId xmlns:a16="http://schemas.microsoft.com/office/drawing/2014/main" id="{CB00F98D-16B2-42F1-BC94-751E4ED8AE99}"/>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98612" y="2674937"/>
            <a:ext cx="1752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71C2AAE-3C44-4E84-9332-9D0EC2433DA7}"/>
              </a:ext>
            </a:extLst>
          </p:cNvPr>
          <p:cNvSpPr>
            <a:spLocks noGrp="1"/>
          </p:cNvSpPr>
          <p:nvPr>
            <p:ph type="sldNum" sz="quarter" idx="17"/>
          </p:nvPr>
        </p:nvSpPr>
        <p:spPr/>
        <p:txBody>
          <a:bodyPr/>
          <a:lstStyle/>
          <a:p>
            <a:pPr>
              <a:spcBef>
                <a:spcPct val="100000"/>
              </a:spcBef>
              <a:buSzPct val="99000"/>
            </a:pPr>
            <a:fld id="{953B802C-E88B-4ED5-9C0F-67B75D1BDB94}" type="slidenum">
              <a:rPr lang="en-US" altLang="en-US" smtClean="0"/>
              <a:pPr>
                <a:spcBef>
                  <a:spcPct val="100000"/>
                </a:spcBef>
                <a:buSzPct val="99000"/>
              </a:pPr>
              <a:t>25</a:t>
            </a:fld>
            <a:endParaRPr lang="en-US" altLang="en-US"/>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D8B37706-952E-49A2-83B6-B446414C73A9}"/>
              </a:ext>
            </a:extLst>
          </p:cNvPr>
          <p:cNvSpPr>
            <a:spLocks noGrp="1"/>
          </p:cNvSpPr>
          <p:nvPr>
            <p:ph type="title"/>
          </p:nvPr>
        </p:nvSpPr>
        <p:spPr/>
        <p:txBody>
          <a:bodyPr/>
          <a:lstStyle/>
          <a:p>
            <a:pPr>
              <a:spcBef>
                <a:spcPct val="100000"/>
              </a:spcBef>
              <a:buSzPct val="99000"/>
            </a:pPr>
            <a:r>
              <a:rPr lang="en-US" altLang="en-US"/>
              <a:t>Voices of Experience: Prompting Effective Communications</a:t>
            </a:r>
          </a:p>
        </p:txBody>
      </p:sp>
      <p:sp>
        <p:nvSpPr>
          <p:cNvPr id="3" name="Content Placeholder 2">
            <a:extLst>
              <a:ext uri="{FF2B5EF4-FFF2-40B4-BE49-F238E27FC236}">
                <a16:creationId xmlns:a16="http://schemas.microsoft.com/office/drawing/2014/main" id="{BA75C6A9-7201-4F68-8D90-01C48F4A9117}"/>
              </a:ext>
            </a:extLst>
          </p:cNvPr>
          <p:cNvSpPr>
            <a:spLocks noGrp="1"/>
          </p:cNvSpPr>
          <p:nvPr>
            <p:ph sz="quarter" idx="14"/>
          </p:nvPr>
        </p:nvSpPr>
        <p:spPr/>
        <p:txBody>
          <a:bodyPr>
            <a:normAutofit fontScale="400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Daryl Lee Spiewak, Former Emergency Programs Manager, Brazos River Authority, TX</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"One of the difficulties that we’ve had in coordinating response is the different radio systems and the different pieces of equipment—whether it is part of the Internet, computer programs, telephones, cell phones, satellite phones, whatever. If you can’t talk to each other, you are not going to be able to work together. So, part of the interoperability is making sure that our equipment is compatible. We can talk. The second part of equipment compatibility is that the equipment works together. You can’t take a fire truck that has a 6-inch hose and try to put it to a fire hydrant that operates with a 4-inch connector. So if I take my truck from my facility and I bring it out to help you, if I can’t get the water pumped in, if I can’t hook our systems together, we’re not going to be able to work in a coordinated effort. Second thing is interoperability between people and organizations. Part of that is the verbal communications where I say something, use a particular term, and it means the same thing to you. If the terms that I use mean different things to different people, we’re going to have a hard time communicating and doing what needs to be done to accomplish our mission. So, it’s a little bit of both. The equipment, the people, and then how do people work together within the organization to accomplish those objectives and get the mission done."</a:t>
            </a:r>
            <a:endParaRPr lang="en-US"/>
          </a:p>
        </p:txBody>
      </p:sp>
      <p:pic>
        <p:nvPicPr>
          <p:cNvPr id="8" name="Picture 4" descr="Daryl Lee Spiewak, Former Emergency Program Manager, Brazos River Authority, TX">
            <a:extLst>
              <a:ext uri="{FF2B5EF4-FFF2-40B4-BE49-F238E27FC236}">
                <a16:creationId xmlns:a16="http://schemas.microsoft.com/office/drawing/2014/main" id="{57FCB898-8DD4-496E-99AD-6CB2FA31E776}"/>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98612" y="2670175"/>
            <a:ext cx="17526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4DF4340-1526-48A9-9C7E-A89E1F3E8FD9}"/>
              </a:ext>
            </a:extLst>
          </p:cNvPr>
          <p:cNvSpPr>
            <a:spLocks noGrp="1"/>
          </p:cNvSpPr>
          <p:nvPr>
            <p:ph type="sldNum" sz="quarter" idx="17"/>
          </p:nvPr>
        </p:nvSpPr>
        <p:spPr/>
        <p:txBody>
          <a:bodyPr/>
          <a:lstStyle/>
          <a:p>
            <a:pPr>
              <a:spcBef>
                <a:spcPct val="100000"/>
              </a:spcBef>
              <a:buSzPct val="99000"/>
            </a:pPr>
            <a:fld id="{953B802C-E88B-4ED5-9C0F-67B75D1BDB94}" type="slidenum">
              <a:rPr lang="en-US" altLang="en-US" smtClean="0"/>
              <a:pPr>
                <a:spcBef>
                  <a:spcPct val="100000"/>
                </a:spcBef>
                <a:buSzPct val="99000"/>
              </a:pPr>
              <a:t>26</a:t>
            </a:fld>
            <a:endParaRPr lang="en-US" altLang="en-US"/>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9943392F-0A61-496D-8284-99FFD5D5EF25}"/>
              </a:ext>
            </a:extLst>
          </p:cNvPr>
          <p:cNvSpPr>
            <a:spLocks noGrp="1"/>
          </p:cNvSpPr>
          <p:nvPr>
            <p:ph type="title"/>
          </p:nvPr>
        </p:nvSpPr>
        <p:spPr/>
        <p:txBody>
          <a:bodyPr/>
          <a:lstStyle/>
          <a:p>
            <a:pPr>
              <a:spcBef>
                <a:spcPct val="100000"/>
              </a:spcBef>
              <a:buSzPct val="99000"/>
            </a:pPr>
            <a:r>
              <a:rPr lang="en-US" altLang="en-US"/>
              <a:t>Lesson 7: Communications and Information Management Summary</a:t>
            </a:r>
          </a:p>
        </p:txBody>
      </p:sp>
      <p:sp>
        <p:nvSpPr>
          <p:cNvPr id="2" name="Content Placeholder 1">
            <a:extLst>
              <a:ext uri="{FF2B5EF4-FFF2-40B4-BE49-F238E27FC236}">
                <a16:creationId xmlns:a16="http://schemas.microsoft.com/office/drawing/2014/main" id="{B1A4FA57-FCF7-4D35-9708-E88E7070EC5C}"/>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presented an overview of Communications and Information Management.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specifically discussed the: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Key Principles of Communications and Information management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Communications and Information Management Characteristics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Elements of Incident Information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Communication Standards and Format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next lesson will provide a summary of the information introduced in this course along with additional resources. </a:t>
            </a:r>
            <a:endParaRPr lang="en-US"/>
          </a:p>
        </p:txBody>
      </p:sp>
      <p:sp>
        <p:nvSpPr>
          <p:cNvPr id="3" name="Slide Number Placeholder 2">
            <a:extLst>
              <a:ext uri="{FF2B5EF4-FFF2-40B4-BE49-F238E27FC236}">
                <a16:creationId xmlns:a16="http://schemas.microsoft.com/office/drawing/2014/main" id="{D51B71F4-859A-46D4-9B8C-10F907B485B8}"/>
              </a:ext>
            </a:extLst>
          </p:cNvPr>
          <p:cNvSpPr>
            <a:spLocks noGrp="1"/>
          </p:cNvSpPr>
          <p:nvPr>
            <p:ph type="sldNum" sz="quarter" idx="11"/>
          </p:nvPr>
        </p:nvSpPr>
        <p:spPr/>
        <p:txBody>
          <a:bodyPr/>
          <a:lstStyle/>
          <a:p>
            <a:pPr>
              <a:spcBef>
                <a:spcPct val="100000"/>
              </a:spcBef>
              <a:buSzPct val="99000"/>
            </a:pPr>
            <a:fld id="{637C457D-D063-49A2-8605-F9B6AF25E856}" type="slidenum">
              <a:rPr lang="en-US" altLang="en-US" smtClean="0"/>
              <a:pPr>
                <a:spcBef>
                  <a:spcPct val="100000"/>
                </a:spcBef>
                <a:buSzPct val="99000"/>
              </a:pPr>
              <a:t>27</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C14BA2B4-E5D1-4563-98E7-70456475774E}"/>
              </a:ext>
            </a:extLst>
          </p:cNvPr>
          <p:cNvSpPr>
            <a:spLocks noGrp="1"/>
          </p:cNvSpPr>
          <p:nvPr>
            <p:ph type="title"/>
          </p:nvPr>
        </p:nvSpPr>
        <p:spPr/>
        <p:txBody>
          <a:bodyPr/>
          <a:lstStyle/>
          <a:p>
            <a:pPr>
              <a:spcBef>
                <a:spcPct val="100000"/>
              </a:spcBef>
              <a:buSzPct val="99000"/>
            </a:pPr>
            <a:r>
              <a:rPr lang="en-US" altLang="en-US"/>
              <a:t>Communications and Information Management Introduction</a:t>
            </a:r>
          </a:p>
        </p:txBody>
      </p:sp>
      <p:sp>
        <p:nvSpPr>
          <p:cNvPr id="2" name="Content Placeholder 1">
            <a:extLst>
              <a:ext uri="{FF2B5EF4-FFF2-40B4-BE49-F238E27FC236}">
                <a16:creationId xmlns:a16="http://schemas.microsoft.com/office/drawing/2014/main" id="{9AE0A817-841E-4DF8-897A-CCA07D44FCF8}"/>
              </a:ext>
            </a:extLst>
          </p:cNvPr>
          <p:cNvSpPr>
            <a:spLocks noGrp="1"/>
          </p:cNvSpPr>
          <p:nvPr>
            <p:ph idx="1"/>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order to maintain situational awareness, incident personnel update incident information continually.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Effective incident management relies on flexible communications and information systems that provide accurate, timely, and relevant information.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an incident, this integrated approach:</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Links all incident personnel, whether on-scene, in an EOC, or in another support location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Maintains communications connectivity and situational awareness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Four key communications and information systems principles support the ability of incident managers to maintain this constant flow of information during an incident: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Interoperability</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Reliability, Scalability, and Portability</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Resilience and Redundancy</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Security</a:t>
            </a:r>
            <a:endParaRPr lang="en-US"/>
          </a:p>
        </p:txBody>
      </p:sp>
      <p:sp>
        <p:nvSpPr>
          <p:cNvPr id="3" name="Slide Number Placeholder 2">
            <a:extLst>
              <a:ext uri="{FF2B5EF4-FFF2-40B4-BE49-F238E27FC236}">
                <a16:creationId xmlns:a16="http://schemas.microsoft.com/office/drawing/2014/main" id="{C98D49C0-C1A1-451B-A6A9-BD52EA76816E}"/>
              </a:ext>
            </a:extLst>
          </p:cNvPr>
          <p:cNvSpPr>
            <a:spLocks noGrp="1"/>
          </p:cNvSpPr>
          <p:nvPr>
            <p:ph type="sldNum" sz="quarter" idx="11"/>
          </p:nvPr>
        </p:nvSpPr>
        <p:spPr/>
        <p:txBody>
          <a:bodyPr/>
          <a:lstStyle/>
          <a:p>
            <a:pPr>
              <a:spcBef>
                <a:spcPct val="100000"/>
              </a:spcBef>
              <a:buSzPct val="99000"/>
            </a:pPr>
            <a:fld id="{637C457D-D063-49A2-8605-F9B6AF25E856}"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428DE09B-4E70-4843-905B-C9ED464A01CC}"/>
              </a:ext>
            </a:extLst>
          </p:cNvPr>
          <p:cNvSpPr>
            <a:spLocks noGrp="1"/>
          </p:cNvSpPr>
          <p:nvPr>
            <p:ph type="title"/>
          </p:nvPr>
        </p:nvSpPr>
        <p:spPr/>
        <p:txBody>
          <a:bodyPr/>
          <a:lstStyle/>
          <a:p>
            <a:pPr>
              <a:spcBef>
                <a:spcPct val="100000"/>
              </a:spcBef>
              <a:buSzPct val="99000"/>
            </a:pPr>
            <a:r>
              <a:rPr lang="en-US" altLang="en-US"/>
              <a:t>Interoperability</a:t>
            </a:r>
          </a:p>
        </p:txBody>
      </p:sp>
      <p:sp>
        <p:nvSpPr>
          <p:cNvPr id="2" name="Content Placeholder 1">
            <a:extLst>
              <a:ext uri="{FF2B5EF4-FFF2-40B4-BE49-F238E27FC236}">
                <a16:creationId xmlns:a16="http://schemas.microsoft.com/office/drawing/2014/main" id="{9154EF37-A24C-422A-896A-AF06E21594B4}"/>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Interoperability is the capacity for emergency management and response personnel to interact and work well together.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Interoperable communications systems enable personnel and organizations to communicate: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Within and across jurisdictions and organizations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Via voice, data, and video systems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 real time</a:t>
            </a:r>
            <a:endParaRPr lang="en-US"/>
          </a:p>
        </p:txBody>
      </p:sp>
      <p:pic>
        <p:nvPicPr>
          <p:cNvPr id="8" name="Picture 4" descr="Picture of two men communicating by radio">
            <a:extLst>
              <a:ext uri="{FF2B5EF4-FFF2-40B4-BE49-F238E27FC236}">
                <a16:creationId xmlns:a16="http://schemas.microsoft.com/office/drawing/2014/main" id="{1F5B13BB-A892-4A2C-B363-A502A1B9134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73712" y="2446337"/>
            <a:ext cx="21907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DA0D8ED-4485-4BE5-88B2-2DE0258A7434}"/>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9D67E85F-BA27-4A0C-A14E-4EC1D05C8973}"/>
              </a:ext>
            </a:extLst>
          </p:cNvPr>
          <p:cNvSpPr>
            <a:spLocks noGrp="1"/>
          </p:cNvSpPr>
          <p:nvPr>
            <p:ph type="title"/>
          </p:nvPr>
        </p:nvSpPr>
        <p:spPr/>
        <p:txBody>
          <a:bodyPr/>
          <a:lstStyle/>
          <a:p>
            <a:pPr>
              <a:spcBef>
                <a:spcPct val="100000"/>
              </a:spcBef>
              <a:buSzPct val="99000"/>
            </a:pPr>
            <a:r>
              <a:rPr lang="en-US" altLang="en-US"/>
              <a:t>Reliability, Portability and Scalability </a:t>
            </a:r>
          </a:p>
        </p:txBody>
      </p:sp>
      <p:sp>
        <p:nvSpPr>
          <p:cNvPr id="2" name="Content Placeholder 1">
            <a:extLst>
              <a:ext uri="{FF2B5EF4-FFF2-40B4-BE49-F238E27FC236}">
                <a16:creationId xmlns:a16="http://schemas.microsoft.com/office/drawing/2014/main" id="{62A1F010-55F2-45E1-B3A1-0ABEA4DAB009}"/>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Communications and information systems should be designed to be:</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Reliable </a:t>
            </a:r>
            <a:r>
              <a:rPr lang="en-US" altLang="en-US" kern="1200">
                <a:latin typeface="Arial" panose="020B0604020202020204" pitchFamily="34" charset="0"/>
                <a:cs typeface="Arial" panose="020B0604020202020204" pitchFamily="34" charset="0"/>
                <a:sym typeface="Arial" panose="020B0604020202020204" pitchFamily="34" charset="0"/>
              </a:rPr>
              <a:t>- familiar to users, adaptable to new technology and dependable in any situation</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Portable </a:t>
            </a:r>
            <a:r>
              <a:rPr lang="en-US" altLang="en-US" kern="1200">
                <a:latin typeface="Arial" panose="020B0604020202020204" pitchFamily="34" charset="0"/>
                <a:cs typeface="Arial" panose="020B0604020202020204" pitchFamily="34" charset="0"/>
                <a:sym typeface="Arial" panose="020B0604020202020204" pitchFamily="34" charset="0"/>
              </a:rPr>
              <a:t>- can effectively be transported, deployed, and integrated to enable support of incidents across jurisdictions </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Scalable </a:t>
            </a:r>
            <a:r>
              <a:rPr lang="en-US" altLang="en-US" kern="1200">
                <a:latin typeface="Arial" panose="020B0604020202020204" pitchFamily="34" charset="0"/>
                <a:cs typeface="Arial" panose="020B0604020202020204" pitchFamily="34" charset="0"/>
                <a:sym typeface="Arial" panose="020B0604020202020204" pitchFamily="34" charset="0"/>
              </a:rPr>
              <a:t>- able to expand to support situations, from small to large scale, and support the rapid increase in the number of system users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p>
        </p:txBody>
      </p:sp>
      <p:pic>
        <p:nvPicPr>
          <p:cNvPr id="8" name="Picture 4" descr="Two men establishing communications">
            <a:extLst>
              <a:ext uri="{FF2B5EF4-FFF2-40B4-BE49-F238E27FC236}">
                <a16:creationId xmlns:a16="http://schemas.microsoft.com/office/drawing/2014/main" id="{28BD8A73-ADA0-4D54-8622-90EC788085A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7739C24-1EB5-40F9-A387-811771456D4D}"/>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2C068D10-B5F4-4E77-93A3-3EF9F0D04ECF}"/>
              </a:ext>
            </a:extLst>
          </p:cNvPr>
          <p:cNvSpPr>
            <a:spLocks noGrp="1"/>
          </p:cNvSpPr>
          <p:nvPr>
            <p:ph type="title"/>
          </p:nvPr>
        </p:nvSpPr>
        <p:spPr/>
        <p:txBody>
          <a:bodyPr/>
          <a:lstStyle/>
          <a:p>
            <a:pPr>
              <a:spcBef>
                <a:spcPct val="100000"/>
              </a:spcBef>
              <a:buSzPct val="99000"/>
            </a:pPr>
            <a:r>
              <a:rPr lang="en-US" altLang="en-US"/>
              <a:t>Resiliency and Redundancy</a:t>
            </a:r>
          </a:p>
        </p:txBody>
      </p:sp>
      <p:sp>
        <p:nvSpPr>
          <p:cNvPr id="2" name="Content Placeholder 1">
            <a:extLst>
              <a:ext uri="{FF2B5EF4-FFF2-40B4-BE49-F238E27FC236}">
                <a16:creationId xmlns:a16="http://schemas.microsoft.com/office/drawing/2014/main" id="{0E6E0C09-0D77-4C4B-8A44-48226BC70016}"/>
              </a:ext>
            </a:extLst>
          </p:cNvPr>
          <p:cNvSpPr>
            <a:spLocks noGrp="1"/>
          </p:cNvSpPr>
          <p:nvPr>
            <p:ph sz="quarter" idx="13"/>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Resilient and redundant communications ensure the uninterrupted flow of information. </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Resiliency </a:t>
            </a:r>
            <a:r>
              <a:rPr lang="en-US" altLang="en-US" kern="1200">
                <a:latin typeface="Arial" panose="020B0604020202020204" pitchFamily="34" charset="0"/>
                <a:cs typeface="Arial" panose="020B0604020202020204" pitchFamily="34" charset="0"/>
                <a:sym typeface="Arial" panose="020B0604020202020204" pitchFamily="34" charset="0"/>
              </a:rPr>
              <a:t>- systems can withstand and continue to perform after damage or loss of infrastructure </a:t>
            </a:r>
          </a:p>
          <a:p>
            <a:pPr>
              <a:spcBef>
                <a:spcPct val="100000"/>
              </a:spcBef>
              <a:buSzPct val="99000"/>
            </a:pPr>
            <a:r>
              <a:rPr lang="en-US" altLang="en-US" b="1" kern="1200">
                <a:latin typeface="Arial" panose="020B0604020202020204" pitchFamily="34" charset="0"/>
                <a:cs typeface="Arial" panose="020B0604020202020204" pitchFamily="34" charset="0"/>
                <a:sym typeface="Arial" panose="020B0604020202020204" pitchFamily="34" charset="0"/>
              </a:rPr>
              <a:t>Redundancy </a:t>
            </a:r>
            <a:r>
              <a:rPr lang="en-US" altLang="en-US" kern="1200">
                <a:latin typeface="Arial" panose="020B0604020202020204" pitchFamily="34" charset="0"/>
                <a:cs typeface="Arial" panose="020B0604020202020204" pitchFamily="34" charset="0"/>
                <a:sym typeface="Arial" panose="020B0604020202020204" pitchFamily="34" charset="0"/>
              </a:rPr>
              <a:t>- when primary communication methods fail, duplicate systems enable continuity through alternate communication methods</a:t>
            </a:r>
            <a:endParaRPr lang="en-US"/>
          </a:p>
        </p:txBody>
      </p:sp>
      <p:pic>
        <p:nvPicPr>
          <p:cNvPr id="8" name="Picture 4" descr="Man establishing satellite communications">
            <a:extLst>
              <a:ext uri="{FF2B5EF4-FFF2-40B4-BE49-F238E27FC236}">
                <a16:creationId xmlns:a16="http://schemas.microsoft.com/office/drawing/2014/main" id="{AB256F5E-F18D-4865-9D47-9137C28AC91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ECCC63A-A62A-498B-B78E-99618BC35320}"/>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11A80056-3826-4FEB-8A3A-6EBBE36F576D}"/>
              </a:ext>
            </a:extLst>
          </p:cNvPr>
          <p:cNvSpPr>
            <a:spLocks noGrp="1"/>
          </p:cNvSpPr>
          <p:nvPr>
            <p:ph type="title"/>
          </p:nvPr>
        </p:nvSpPr>
        <p:spPr/>
        <p:txBody>
          <a:bodyPr/>
          <a:lstStyle/>
          <a:p>
            <a:pPr>
              <a:spcBef>
                <a:spcPct val="100000"/>
              </a:spcBef>
              <a:buSzPct val="99000"/>
            </a:pPr>
            <a:r>
              <a:rPr lang="en-US" altLang="en-US"/>
              <a:t>Security</a:t>
            </a:r>
          </a:p>
        </p:txBody>
      </p:sp>
      <p:sp>
        <p:nvSpPr>
          <p:cNvPr id="2" name="Content Placeholder 1">
            <a:extLst>
              <a:ext uri="{FF2B5EF4-FFF2-40B4-BE49-F238E27FC236}">
                <a16:creationId xmlns:a16="http://schemas.microsoft.com/office/drawing/2014/main" id="{6698DBFB-AECD-4853-80B3-4C4A21CB6255}"/>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Because some incident information is sensitive, voice, data, networks, and systems should be secure to the appropriate level to control access to sensitive or restricted information.</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For example, law-enforcement may discuss sensitive, personally identifiable or classified information and must ensure this information is shielded in accordance with applicable laws.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Additionally, incident communications and information sharing should comply with data protection and privacy laws. </a:t>
            </a:r>
            <a:endParaRPr lang="en-US"/>
          </a:p>
        </p:txBody>
      </p:sp>
      <p:pic>
        <p:nvPicPr>
          <p:cNvPr id="8" name="Picture 4" descr="Hands reaching out of a computer screen towards a person standing in front of it.">
            <a:extLst>
              <a:ext uri="{FF2B5EF4-FFF2-40B4-BE49-F238E27FC236}">
                <a16:creationId xmlns:a16="http://schemas.microsoft.com/office/drawing/2014/main" id="{8D2D69CB-BA99-4FFC-9E86-8703143FB1A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189722" y="1176615"/>
            <a:ext cx="2958730" cy="444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67B7A21-1D6B-4675-8470-88FEFFBFD764}"/>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C2AC187F-4739-4008-AE20-D77075E0580B}"/>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F5F75078-35C2-423C-A3FC-8869858301D1}"/>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happens if one of these four key communication and information systems principles are not addressed or fail?</a:t>
            </a:r>
            <a:endParaRPr lang="en-US"/>
          </a:p>
        </p:txBody>
      </p:sp>
      <p:pic>
        <p:nvPicPr>
          <p:cNvPr id="8" name="Picture 4" descr="Discussion Question Icon">
            <a:extLst>
              <a:ext uri="{FF2B5EF4-FFF2-40B4-BE49-F238E27FC236}">
                <a16:creationId xmlns:a16="http://schemas.microsoft.com/office/drawing/2014/main" id="{2670E463-838E-4269-B62D-66CC63430CEA}"/>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39AF3B7-7B52-4A8A-9B16-CD8E98B6CB95}"/>
              </a:ext>
            </a:extLst>
          </p:cNvPr>
          <p:cNvSpPr>
            <a:spLocks noGrp="1"/>
          </p:cNvSpPr>
          <p:nvPr>
            <p:ph type="sldNum" sz="quarter" idx="17"/>
          </p:nvPr>
        </p:nvSpPr>
        <p:spPr/>
        <p:txBody>
          <a:bodyPr/>
          <a:lstStyle/>
          <a:p>
            <a:pPr>
              <a:spcBef>
                <a:spcPct val="100000"/>
              </a:spcBef>
              <a:buSzPct val="99000"/>
            </a:pPr>
            <a:fld id="{4241A8EB-3AF1-42D1-AFE8-24751BCB2CD0}"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817676DF-7203-4127-BB16-D47684AA376F}"/>
              </a:ext>
            </a:extLst>
          </p:cNvPr>
          <p:cNvSpPr>
            <a:spLocks noGrp="1"/>
          </p:cNvSpPr>
          <p:nvPr>
            <p:ph type="title"/>
          </p:nvPr>
        </p:nvSpPr>
        <p:spPr/>
        <p:txBody>
          <a:bodyPr/>
          <a:lstStyle/>
          <a:p>
            <a:pPr>
              <a:spcBef>
                <a:spcPct val="100000"/>
              </a:spcBef>
              <a:buSzPct val="99000"/>
            </a:pPr>
            <a:r>
              <a:rPr lang="en-US" altLang="en-US"/>
              <a:t>Communications Management Characteristics</a:t>
            </a:r>
          </a:p>
        </p:txBody>
      </p:sp>
      <p:sp>
        <p:nvSpPr>
          <p:cNvPr id="2" name="Content Placeholder 1">
            <a:extLst>
              <a:ext uri="{FF2B5EF4-FFF2-40B4-BE49-F238E27FC236}">
                <a16:creationId xmlns:a16="http://schemas.microsoft.com/office/drawing/2014/main" id="{B6B09ACB-04E8-40A7-86EA-0673B8C6D1AA}"/>
              </a:ext>
            </a:extLst>
          </p:cNvPr>
          <p:cNvSpPr>
            <a:spLocks noGrp="1"/>
          </p:cNvSpPr>
          <p:nvPr>
            <p:ph sz="quarter" idx="13"/>
          </p:nvPr>
        </p:nvSpPr>
        <p:spPr/>
        <p:txBody>
          <a:bodyPr>
            <a:normAutofit fontScale="92500" lnSpcReduction="1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management personnel must manage incident communications and information effectively using a variety of communications methods.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Management procedures should change to use new technologies and improved methods of exchanging information. </a:t>
            </a:r>
            <a:endParaRPr lang="en-US"/>
          </a:p>
        </p:txBody>
      </p:sp>
      <p:pic>
        <p:nvPicPr>
          <p:cNvPr id="8" name="Picture 4" descr="man sitting in front of cameras talking to media">
            <a:extLst>
              <a:ext uri="{FF2B5EF4-FFF2-40B4-BE49-F238E27FC236}">
                <a16:creationId xmlns:a16="http://schemas.microsoft.com/office/drawing/2014/main" id="{C82844B0-9E7F-4E5B-B127-98E753EF72D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78475" y="2655887"/>
            <a:ext cx="218122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03437AC-0A3C-4A74-81FE-57AB101A977B}"/>
              </a:ext>
            </a:extLst>
          </p:cNvPr>
          <p:cNvSpPr>
            <a:spLocks noGrp="1"/>
          </p:cNvSpPr>
          <p:nvPr>
            <p:ph type="sldNum" sz="quarter" idx="17"/>
          </p:nvPr>
        </p:nvSpPr>
        <p:spPr/>
        <p:txBody>
          <a:bodyPr/>
          <a:lstStyle/>
          <a:p>
            <a:pPr>
              <a:spcBef>
                <a:spcPct val="100000"/>
              </a:spcBef>
              <a:buSzPct val="99000"/>
            </a:pPr>
            <a:fld id="{AEA325E6-CE9F-44F6-B801-833BB53A7E55}"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6.potx" id="{FC01C7C7-62FB-4A69-A5C1-8EFFD6BA3C03}" vid="{C1B3EBA9-D2D7-43E0-A56C-4BA4FADFC197}"/>
    </a:ext>
  </a:extLst>
</a:theme>
</file>

<file path=docProps/app.xml><?xml version="1.0" encoding="utf-8"?>
<Properties xmlns="http://schemas.openxmlformats.org/officeDocument/2006/extended-properties" xmlns:vt="http://schemas.openxmlformats.org/officeDocument/2006/docPropsVTypes">
  <Template>EMI_PPT_V6</Template>
  <TotalTime>0</TotalTime>
  <Words>2110</Words>
  <Application>Microsoft Office PowerPoint</Application>
  <PresentationFormat>On-screen Show (4:3)</PresentationFormat>
  <Paragraphs>180</Paragraphs>
  <Slides>27</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Times New Roman</vt:lpstr>
      <vt:lpstr>Wingdings</vt:lpstr>
      <vt:lpstr>EMI_PPT</vt:lpstr>
      <vt:lpstr>Lesson 7: Communications and Information Management</vt:lpstr>
      <vt:lpstr>What Is NIMS Communications and Information Management? </vt:lpstr>
      <vt:lpstr>Communications and Information Management Introduction</vt:lpstr>
      <vt:lpstr>Interoperability</vt:lpstr>
      <vt:lpstr>Reliability, Portability and Scalability </vt:lpstr>
      <vt:lpstr>Resiliency and Redundancy</vt:lpstr>
      <vt:lpstr>Security</vt:lpstr>
      <vt:lpstr>Discussion Question</vt:lpstr>
      <vt:lpstr>Communications Management Characteristics</vt:lpstr>
      <vt:lpstr>Standardized Communications Types </vt:lpstr>
      <vt:lpstr>Policy and Planning</vt:lpstr>
      <vt:lpstr>Agreements</vt:lpstr>
      <vt:lpstr>Equipment Standards</vt:lpstr>
      <vt:lpstr>Training</vt:lpstr>
      <vt:lpstr>Discussion Question</vt:lpstr>
      <vt:lpstr>Incident Information</vt:lpstr>
      <vt:lpstr>Incident Reports</vt:lpstr>
      <vt:lpstr>Incident Action Plans</vt:lpstr>
      <vt:lpstr>Data Collection and Processing</vt:lpstr>
      <vt:lpstr>Discussion Question</vt:lpstr>
      <vt:lpstr>Communications Standards and Formats</vt:lpstr>
      <vt:lpstr>Common Terminology, Plain Language, Compatibility</vt:lpstr>
      <vt:lpstr>Technology Use and Procedures</vt:lpstr>
      <vt:lpstr>Information Security/Operational Security (OPSEC)</vt:lpstr>
      <vt:lpstr>Voices of Experience: Prompting Effective Communications</vt:lpstr>
      <vt:lpstr>Voices of Experience: Prompting Effective Communications</vt:lpstr>
      <vt:lpstr>Lesson 7: Communications and Information Management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2020-06-09T10:57:21Z</dcterms:created>
  <dcterms:modified xsi:type="dcterms:W3CDTF">2022-02-24T15:29:40Z</dcterms:modified>
</cp:coreProperties>
</file>