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6224B1EF-A009-4778-8CE9-6B6D4E931EC4}"/>
              </a:ext>
            </a:extLst>
          </p:cNvPr>
          <p:cNvSpPr>
            <a:spLocks noGrp="1" noChangeArrowheads="1"/>
          </p:cNvSpPr>
          <p:nvPr>
            <p:ph type="dt" sz="half" idx="10"/>
          </p:nvPr>
        </p:nvSpPr>
        <p:spPr>
          <a:ln/>
        </p:spPr>
        <p:txBody>
          <a:bodyPr/>
          <a:lstStyle>
            <a:lvl1pPr>
              <a:defRPr/>
            </a:lvl1pPr>
          </a:lstStyle>
          <a:p>
            <a:pPr>
              <a:defRPr/>
            </a:pPr>
            <a:fld id="{9530A0CA-DAFC-4FFE-8675-1D53031BEDDF}" type="datetimeFigureOut">
              <a:rPr lang="en-US"/>
              <a:pPr>
                <a:defRPr/>
              </a:pPr>
              <a:t>2/24/2022</a:t>
            </a:fld>
            <a:endParaRPr lang="en-US"/>
          </a:p>
        </p:txBody>
      </p:sp>
      <p:sp>
        <p:nvSpPr>
          <p:cNvPr id="4" name="Rectangle 5">
            <a:extLst>
              <a:ext uri="{FF2B5EF4-FFF2-40B4-BE49-F238E27FC236}">
                <a16:creationId xmlns:a16="http://schemas.microsoft.com/office/drawing/2014/main" id="{22F63A91-4DBF-4739-8BB4-ACE6679CE4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073E1388-8D14-475F-B0B8-94B2C791405C}"/>
              </a:ext>
            </a:extLst>
          </p:cNvPr>
          <p:cNvSpPr>
            <a:spLocks noGrp="1"/>
          </p:cNvSpPr>
          <p:nvPr>
            <p:ph type="sldNum" sz="quarter" idx="12"/>
          </p:nvPr>
        </p:nvSpPr>
        <p:spPr>
          <a:ln/>
        </p:spPr>
        <p:txBody>
          <a:bodyPr/>
          <a:lstStyle>
            <a:lvl1pPr>
              <a:defRPr/>
            </a:lvl1pPr>
          </a:lstStyle>
          <a:p>
            <a:fld id="{46DDD632-E0E1-4297-B9BF-45056F512FC9}" type="slidenum">
              <a:rPr lang="en-US" altLang="en-US"/>
              <a:pPr/>
              <a:t>‹#›</a:t>
            </a:fld>
            <a:endParaRPr lang="en-US" altLang="en-US"/>
          </a:p>
        </p:txBody>
      </p:sp>
    </p:spTree>
    <p:extLst>
      <p:ext uri="{BB962C8B-B14F-4D97-AF65-F5344CB8AC3E}">
        <p14:creationId xmlns:p14="http://schemas.microsoft.com/office/powerpoint/2010/main" val="570341298"/>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2FF0B679-724B-4AC8-9AD6-1817C1F102C8}"/>
              </a:ext>
            </a:extLst>
          </p:cNvPr>
          <p:cNvSpPr>
            <a:spLocks noGrp="1" noChangeArrowheads="1"/>
          </p:cNvSpPr>
          <p:nvPr>
            <p:ph type="dt" sz="half" idx="10"/>
          </p:nvPr>
        </p:nvSpPr>
        <p:spPr>
          <a:ln/>
        </p:spPr>
        <p:txBody>
          <a:bodyPr/>
          <a:lstStyle>
            <a:lvl1pPr>
              <a:defRPr/>
            </a:lvl1pPr>
          </a:lstStyle>
          <a:p>
            <a:pPr>
              <a:defRPr/>
            </a:pPr>
            <a:fld id="{9637C59B-3EBA-4A08-902E-2BF35F0EB785}" type="datetimeFigureOut">
              <a:rPr lang="en-US"/>
              <a:pPr>
                <a:defRPr/>
              </a:pPr>
              <a:t>2/24/2022</a:t>
            </a:fld>
            <a:endParaRPr lang="en-US"/>
          </a:p>
        </p:txBody>
      </p:sp>
      <p:sp>
        <p:nvSpPr>
          <p:cNvPr id="4" name="Rectangle 5">
            <a:extLst>
              <a:ext uri="{FF2B5EF4-FFF2-40B4-BE49-F238E27FC236}">
                <a16:creationId xmlns:a16="http://schemas.microsoft.com/office/drawing/2014/main" id="{7F7D541E-0E27-490C-A1EF-B4FFC8ACD4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A25EB239-338D-4170-98F8-7C2E9DFD57E9}"/>
              </a:ext>
            </a:extLst>
          </p:cNvPr>
          <p:cNvSpPr>
            <a:spLocks noGrp="1"/>
          </p:cNvSpPr>
          <p:nvPr>
            <p:ph type="sldNum" sz="quarter" idx="12"/>
          </p:nvPr>
        </p:nvSpPr>
        <p:spPr>
          <a:ln/>
        </p:spPr>
        <p:txBody>
          <a:bodyPr/>
          <a:lstStyle>
            <a:lvl1pPr>
              <a:defRPr/>
            </a:lvl1pPr>
          </a:lstStyle>
          <a:p>
            <a:fld id="{337176CB-EF03-4753-963B-F0934B25BB15}" type="slidenum">
              <a:rPr lang="en-US" altLang="en-US"/>
              <a:pPr/>
              <a:t>‹#›</a:t>
            </a:fld>
            <a:endParaRPr lang="en-US" altLang="en-US"/>
          </a:p>
        </p:txBody>
      </p:sp>
    </p:spTree>
    <p:extLst>
      <p:ext uri="{BB962C8B-B14F-4D97-AF65-F5344CB8AC3E}">
        <p14:creationId xmlns:p14="http://schemas.microsoft.com/office/powerpoint/2010/main" val="2484335355"/>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1BEF1BA-91BE-4D45-9447-01606F69E51D}"/>
              </a:ext>
            </a:extLst>
          </p:cNvPr>
          <p:cNvSpPr>
            <a:spLocks noGrp="1" noChangeArrowheads="1"/>
          </p:cNvSpPr>
          <p:nvPr>
            <p:ph type="dt" sz="half" idx="10"/>
          </p:nvPr>
        </p:nvSpPr>
        <p:spPr/>
        <p:txBody>
          <a:bodyPr/>
          <a:lstStyle>
            <a:lvl1pPr>
              <a:defRPr smtClean="0"/>
            </a:lvl1pPr>
          </a:lstStyle>
          <a:p>
            <a:pPr>
              <a:defRPr/>
            </a:pPr>
            <a:fld id="{BD927C5D-993E-4322-B340-CB7B4FB385CB}" type="datetimeFigureOut">
              <a:rPr lang="en-US"/>
              <a:pPr>
                <a:defRPr/>
              </a:pPr>
              <a:t>2/24/2022</a:t>
            </a:fld>
            <a:endParaRPr lang="en-US"/>
          </a:p>
        </p:txBody>
      </p:sp>
      <p:sp>
        <p:nvSpPr>
          <p:cNvPr id="3" name="Rectangle 5">
            <a:extLst>
              <a:ext uri="{FF2B5EF4-FFF2-40B4-BE49-F238E27FC236}">
                <a16:creationId xmlns:a16="http://schemas.microsoft.com/office/drawing/2014/main" id="{9DC4FB06-E3F6-481D-83C8-1F8FD2F54C8A}"/>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7287BB58-B4F6-41EA-8B90-1473815757D1}"/>
              </a:ext>
            </a:extLst>
          </p:cNvPr>
          <p:cNvSpPr>
            <a:spLocks noGrp="1"/>
          </p:cNvSpPr>
          <p:nvPr>
            <p:ph type="sldNum" sz="quarter" idx="12"/>
          </p:nvPr>
        </p:nvSpPr>
        <p:spPr>
          <a:xfrm>
            <a:off x="6934200" y="6245225"/>
            <a:ext cx="2133600" cy="476250"/>
          </a:xfrm>
        </p:spPr>
        <p:txBody>
          <a:bodyPr/>
          <a:lstStyle>
            <a:lvl1pPr>
              <a:defRPr/>
            </a:lvl1pPr>
          </a:lstStyle>
          <a:p>
            <a:fld id="{8F31C3D0-B445-4710-B6D0-DD460653FCD8}" type="slidenum">
              <a:rPr lang="en-US" altLang="en-US"/>
              <a:pPr/>
              <a:t>‹#›</a:t>
            </a:fld>
            <a:endParaRPr lang="en-US" altLang="en-US"/>
          </a:p>
        </p:txBody>
      </p:sp>
    </p:spTree>
    <p:extLst>
      <p:ext uri="{BB962C8B-B14F-4D97-AF65-F5344CB8AC3E}">
        <p14:creationId xmlns:p14="http://schemas.microsoft.com/office/powerpoint/2010/main" val="1113431403"/>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1038909-953E-4DC1-924F-016BCA913547}"/>
              </a:ext>
            </a:extLst>
          </p:cNvPr>
          <p:cNvSpPr>
            <a:spLocks noGrp="1" noChangeArrowheads="1"/>
          </p:cNvSpPr>
          <p:nvPr>
            <p:ph type="dt" sz="half" idx="10"/>
          </p:nvPr>
        </p:nvSpPr>
        <p:spPr>
          <a:ln/>
        </p:spPr>
        <p:txBody>
          <a:bodyPr/>
          <a:lstStyle>
            <a:lvl1pPr>
              <a:defRPr/>
            </a:lvl1pPr>
          </a:lstStyle>
          <a:p>
            <a:pPr>
              <a:defRPr/>
            </a:pPr>
            <a:fld id="{68143750-3675-4F8B-AFFF-3A55F50CFEEC}" type="datetimeFigureOut">
              <a:rPr lang="en-US"/>
              <a:pPr>
                <a:defRPr/>
              </a:pPr>
              <a:t>2/24/2022</a:t>
            </a:fld>
            <a:endParaRPr lang="en-US"/>
          </a:p>
        </p:txBody>
      </p:sp>
      <p:sp>
        <p:nvSpPr>
          <p:cNvPr id="6" name="Rectangle 5">
            <a:extLst>
              <a:ext uri="{FF2B5EF4-FFF2-40B4-BE49-F238E27FC236}">
                <a16:creationId xmlns:a16="http://schemas.microsoft.com/office/drawing/2014/main" id="{BE968A9D-2AA1-4DB7-A169-FBEB1389C2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B6A7EBB-0323-4D3F-BA32-9CB109906325}"/>
              </a:ext>
            </a:extLst>
          </p:cNvPr>
          <p:cNvSpPr>
            <a:spLocks noGrp="1"/>
          </p:cNvSpPr>
          <p:nvPr>
            <p:ph type="sldNum" sz="quarter" idx="12"/>
          </p:nvPr>
        </p:nvSpPr>
        <p:spPr>
          <a:ln/>
        </p:spPr>
        <p:txBody>
          <a:bodyPr/>
          <a:lstStyle>
            <a:lvl1pPr>
              <a:defRPr/>
            </a:lvl1pPr>
          </a:lstStyle>
          <a:p>
            <a:fld id="{EE250FE5-ACDB-41FD-95AE-4B5AC1649715}" type="slidenum">
              <a:rPr lang="en-US" altLang="en-US"/>
              <a:pPr/>
              <a:t>‹#›</a:t>
            </a:fld>
            <a:endParaRPr lang="en-US" altLang="en-US"/>
          </a:p>
        </p:txBody>
      </p:sp>
    </p:spTree>
    <p:extLst>
      <p:ext uri="{BB962C8B-B14F-4D97-AF65-F5344CB8AC3E}">
        <p14:creationId xmlns:p14="http://schemas.microsoft.com/office/powerpoint/2010/main" val="4084727392"/>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17A8F8-2D30-4926-9987-96E2A9FD90EB}"/>
              </a:ext>
            </a:extLst>
          </p:cNvPr>
          <p:cNvSpPr>
            <a:spLocks noGrp="1" noChangeArrowheads="1"/>
          </p:cNvSpPr>
          <p:nvPr>
            <p:ph type="dt" sz="half" idx="10"/>
          </p:nvPr>
        </p:nvSpPr>
        <p:spPr>
          <a:ln/>
        </p:spPr>
        <p:txBody>
          <a:bodyPr/>
          <a:lstStyle>
            <a:lvl1pPr>
              <a:defRPr/>
            </a:lvl1pPr>
          </a:lstStyle>
          <a:p>
            <a:pPr>
              <a:defRPr/>
            </a:pPr>
            <a:fld id="{56CDBEF5-FE73-4E97-9308-67C633B72AEA}" type="datetimeFigureOut">
              <a:rPr lang="en-US"/>
              <a:pPr>
                <a:defRPr/>
              </a:pPr>
              <a:t>2/24/2022</a:t>
            </a:fld>
            <a:endParaRPr lang="en-US"/>
          </a:p>
        </p:txBody>
      </p:sp>
      <p:sp>
        <p:nvSpPr>
          <p:cNvPr id="6" name="Rectangle 5">
            <a:extLst>
              <a:ext uri="{FF2B5EF4-FFF2-40B4-BE49-F238E27FC236}">
                <a16:creationId xmlns:a16="http://schemas.microsoft.com/office/drawing/2014/main" id="{9D58438C-D57F-4EA1-B5AD-4C2874B64D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6B050AAF-ACBF-4238-BB4E-55A192F7ABE4}"/>
              </a:ext>
            </a:extLst>
          </p:cNvPr>
          <p:cNvSpPr>
            <a:spLocks noGrp="1"/>
          </p:cNvSpPr>
          <p:nvPr>
            <p:ph type="sldNum" sz="quarter" idx="12"/>
          </p:nvPr>
        </p:nvSpPr>
        <p:spPr>
          <a:ln/>
        </p:spPr>
        <p:txBody>
          <a:bodyPr/>
          <a:lstStyle>
            <a:lvl1pPr>
              <a:defRPr/>
            </a:lvl1pPr>
          </a:lstStyle>
          <a:p>
            <a:fld id="{0E5526C0-390F-41EE-94C8-3D16DE3F010C}" type="slidenum">
              <a:rPr lang="en-US" altLang="en-US"/>
              <a:pPr/>
              <a:t>‹#›</a:t>
            </a:fld>
            <a:endParaRPr lang="en-US" altLang="en-US"/>
          </a:p>
        </p:txBody>
      </p:sp>
    </p:spTree>
    <p:extLst>
      <p:ext uri="{BB962C8B-B14F-4D97-AF65-F5344CB8AC3E}">
        <p14:creationId xmlns:p14="http://schemas.microsoft.com/office/powerpoint/2010/main" val="319681436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FC79518C-8E59-44E2-9E41-AC47B9808E4E}"/>
              </a:ext>
            </a:extLst>
          </p:cNvPr>
          <p:cNvSpPr>
            <a:spLocks noGrp="1" noChangeArrowheads="1"/>
          </p:cNvSpPr>
          <p:nvPr>
            <p:ph type="dt" sz="half" idx="10"/>
          </p:nvPr>
        </p:nvSpPr>
        <p:spPr>
          <a:ln/>
        </p:spPr>
        <p:txBody>
          <a:bodyPr/>
          <a:lstStyle>
            <a:lvl1pPr>
              <a:defRPr/>
            </a:lvl1pPr>
          </a:lstStyle>
          <a:p>
            <a:pPr>
              <a:defRPr/>
            </a:pPr>
            <a:fld id="{05A7153B-05BA-44A0-A1B2-A0EFF3F3885E}" type="datetimeFigureOut">
              <a:rPr lang="en-US"/>
              <a:pPr>
                <a:defRPr/>
              </a:pPr>
              <a:t>2/24/2022</a:t>
            </a:fld>
            <a:endParaRPr lang="en-US"/>
          </a:p>
        </p:txBody>
      </p:sp>
      <p:sp>
        <p:nvSpPr>
          <p:cNvPr id="5" name="Rectangle 5">
            <a:extLst>
              <a:ext uri="{FF2B5EF4-FFF2-40B4-BE49-F238E27FC236}">
                <a16:creationId xmlns:a16="http://schemas.microsoft.com/office/drawing/2014/main" id="{BFF03779-6D55-4EDB-ABCF-2266E511B9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D4BE1BA-71CE-4D13-8C05-2279130F1F29}"/>
              </a:ext>
            </a:extLst>
          </p:cNvPr>
          <p:cNvSpPr>
            <a:spLocks noGrp="1"/>
          </p:cNvSpPr>
          <p:nvPr>
            <p:ph type="sldNum" sz="quarter" idx="12"/>
          </p:nvPr>
        </p:nvSpPr>
        <p:spPr>
          <a:ln/>
        </p:spPr>
        <p:txBody>
          <a:bodyPr/>
          <a:lstStyle>
            <a:lvl1pPr>
              <a:defRPr/>
            </a:lvl1pPr>
          </a:lstStyle>
          <a:p>
            <a:fld id="{399E08AD-67C6-42DB-A4EF-C868D04F8452}" type="slidenum">
              <a:rPr lang="en-US" altLang="en-US"/>
              <a:pPr/>
              <a:t>‹#›</a:t>
            </a:fld>
            <a:endParaRPr lang="en-US" altLang="en-US"/>
          </a:p>
        </p:txBody>
      </p:sp>
    </p:spTree>
    <p:extLst>
      <p:ext uri="{BB962C8B-B14F-4D97-AF65-F5344CB8AC3E}">
        <p14:creationId xmlns:p14="http://schemas.microsoft.com/office/powerpoint/2010/main" val="375811418"/>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C5E92138-E5D2-4F9C-A78B-5802C58619D9}"/>
              </a:ext>
            </a:extLst>
          </p:cNvPr>
          <p:cNvSpPr>
            <a:spLocks noGrp="1" noChangeArrowheads="1"/>
          </p:cNvSpPr>
          <p:nvPr>
            <p:ph type="dt" sz="half" idx="10"/>
          </p:nvPr>
        </p:nvSpPr>
        <p:spPr>
          <a:ln/>
        </p:spPr>
        <p:txBody>
          <a:bodyPr/>
          <a:lstStyle>
            <a:lvl1pPr>
              <a:defRPr/>
            </a:lvl1pPr>
          </a:lstStyle>
          <a:p>
            <a:pPr>
              <a:defRPr/>
            </a:pPr>
            <a:fld id="{C4781523-92D2-49E7-8146-1D2E6D9C53FF}" type="datetimeFigureOut">
              <a:rPr lang="en-US"/>
              <a:pPr>
                <a:defRPr/>
              </a:pPr>
              <a:t>2/24/2022</a:t>
            </a:fld>
            <a:endParaRPr lang="en-US"/>
          </a:p>
        </p:txBody>
      </p:sp>
      <p:sp>
        <p:nvSpPr>
          <p:cNvPr id="5" name="Rectangle 5">
            <a:extLst>
              <a:ext uri="{FF2B5EF4-FFF2-40B4-BE49-F238E27FC236}">
                <a16:creationId xmlns:a16="http://schemas.microsoft.com/office/drawing/2014/main" id="{C72F9E34-5D88-41E6-9277-1D1AA2F4B0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82EA27BD-2E06-4AD0-8518-87BBA0BB60D2}"/>
              </a:ext>
            </a:extLst>
          </p:cNvPr>
          <p:cNvSpPr>
            <a:spLocks noGrp="1"/>
          </p:cNvSpPr>
          <p:nvPr>
            <p:ph type="sldNum" sz="quarter" idx="12"/>
          </p:nvPr>
        </p:nvSpPr>
        <p:spPr>
          <a:ln/>
        </p:spPr>
        <p:txBody>
          <a:bodyPr/>
          <a:lstStyle>
            <a:lvl1pPr>
              <a:defRPr/>
            </a:lvl1pPr>
          </a:lstStyle>
          <a:p>
            <a:fld id="{C8F7DF19-BFBD-44EF-ADBF-647802C4A763}" type="slidenum">
              <a:rPr lang="en-US" altLang="en-US"/>
              <a:pPr/>
              <a:t>‹#›</a:t>
            </a:fld>
            <a:endParaRPr lang="en-US" altLang="en-US"/>
          </a:p>
        </p:txBody>
      </p:sp>
    </p:spTree>
    <p:extLst>
      <p:ext uri="{BB962C8B-B14F-4D97-AF65-F5344CB8AC3E}">
        <p14:creationId xmlns:p14="http://schemas.microsoft.com/office/powerpoint/2010/main" val="3491595890"/>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8DEC2905-5AF3-4971-92F7-BC3618D5BC57}"/>
              </a:ext>
            </a:extLst>
          </p:cNvPr>
          <p:cNvSpPr>
            <a:spLocks noGrp="1" noChangeArrowheads="1"/>
          </p:cNvSpPr>
          <p:nvPr>
            <p:ph type="dt" sz="half" idx="10"/>
          </p:nvPr>
        </p:nvSpPr>
        <p:spPr>
          <a:ln/>
        </p:spPr>
        <p:txBody>
          <a:bodyPr/>
          <a:lstStyle>
            <a:lvl1pPr>
              <a:defRPr/>
            </a:lvl1pPr>
          </a:lstStyle>
          <a:p>
            <a:pPr>
              <a:defRPr/>
            </a:pPr>
            <a:fld id="{23491944-6FBC-4D7B-BC09-4530F2749968}" type="datetimeFigureOut">
              <a:rPr lang="en-US"/>
              <a:pPr>
                <a:defRPr/>
              </a:pPr>
              <a:t>2/24/2022</a:t>
            </a:fld>
            <a:endParaRPr lang="en-US"/>
          </a:p>
        </p:txBody>
      </p:sp>
      <p:sp>
        <p:nvSpPr>
          <p:cNvPr id="5" name="Rectangle 5">
            <a:extLst>
              <a:ext uri="{FF2B5EF4-FFF2-40B4-BE49-F238E27FC236}">
                <a16:creationId xmlns:a16="http://schemas.microsoft.com/office/drawing/2014/main" id="{0DC9F3B3-734B-4A16-9BF6-9918EFCAEC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337914C8-8B17-4F61-8C0A-1D4CB1C75563}"/>
              </a:ext>
            </a:extLst>
          </p:cNvPr>
          <p:cNvSpPr>
            <a:spLocks noGrp="1"/>
          </p:cNvSpPr>
          <p:nvPr>
            <p:ph type="sldNum" sz="quarter" idx="12"/>
          </p:nvPr>
        </p:nvSpPr>
        <p:spPr>
          <a:ln/>
        </p:spPr>
        <p:txBody>
          <a:bodyPr/>
          <a:lstStyle>
            <a:lvl1pPr>
              <a:defRPr/>
            </a:lvl1pPr>
          </a:lstStyle>
          <a:p>
            <a:fld id="{2ED9EC04-AB76-49BC-B64A-222BF8F2087B}" type="slidenum">
              <a:rPr lang="en-US" altLang="en-US"/>
              <a:pPr/>
              <a:t>‹#›</a:t>
            </a:fld>
            <a:endParaRPr lang="en-US" altLang="en-US"/>
          </a:p>
        </p:txBody>
      </p:sp>
    </p:spTree>
    <p:extLst>
      <p:ext uri="{BB962C8B-B14F-4D97-AF65-F5344CB8AC3E}">
        <p14:creationId xmlns:p14="http://schemas.microsoft.com/office/powerpoint/2010/main" val="1804435327"/>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D8600B27-EA7C-44E6-B7D7-C51A634C89AF}"/>
              </a:ext>
            </a:extLst>
          </p:cNvPr>
          <p:cNvSpPr>
            <a:spLocks noGrp="1" noChangeArrowheads="1"/>
          </p:cNvSpPr>
          <p:nvPr>
            <p:ph type="dt" sz="half" idx="10"/>
          </p:nvPr>
        </p:nvSpPr>
        <p:spPr>
          <a:ln/>
        </p:spPr>
        <p:txBody>
          <a:bodyPr/>
          <a:lstStyle>
            <a:lvl1pPr>
              <a:defRPr/>
            </a:lvl1pPr>
          </a:lstStyle>
          <a:p>
            <a:pPr>
              <a:defRPr/>
            </a:pPr>
            <a:fld id="{84B0F437-86C6-446B-8E49-00DDCD70C4D2}" type="datetimeFigureOut">
              <a:rPr lang="en-US"/>
              <a:pPr>
                <a:defRPr/>
              </a:pPr>
              <a:t>2/24/2022</a:t>
            </a:fld>
            <a:endParaRPr lang="en-US"/>
          </a:p>
        </p:txBody>
      </p:sp>
      <p:sp>
        <p:nvSpPr>
          <p:cNvPr id="5" name="Rectangle 5">
            <a:extLst>
              <a:ext uri="{FF2B5EF4-FFF2-40B4-BE49-F238E27FC236}">
                <a16:creationId xmlns:a16="http://schemas.microsoft.com/office/drawing/2014/main" id="{3F778C96-3A94-4B6A-BB8A-8FEF144D86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668D8822-DD70-4FBD-B02F-499305CD2619}"/>
              </a:ext>
            </a:extLst>
          </p:cNvPr>
          <p:cNvSpPr>
            <a:spLocks noGrp="1"/>
          </p:cNvSpPr>
          <p:nvPr>
            <p:ph type="sldNum" sz="quarter" idx="12"/>
          </p:nvPr>
        </p:nvSpPr>
        <p:spPr>
          <a:ln/>
        </p:spPr>
        <p:txBody>
          <a:bodyPr/>
          <a:lstStyle>
            <a:lvl1pPr>
              <a:defRPr/>
            </a:lvl1pPr>
          </a:lstStyle>
          <a:p>
            <a:fld id="{7E7CD14E-2375-4FFE-A639-820F91CE7FEE}" type="slidenum">
              <a:rPr lang="en-US" altLang="en-US"/>
              <a:pPr/>
              <a:t>‹#›</a:t>
            </a:fld>
            <a:endParaRPr lang="en-US" altLang="en-US"/>
          </a:p>
        </p:txBody>
      </p:sp>
    </p:spTree>
    <p:extLst>
      <p:ext uri="{BB962C8B-B14F-4D97-AF65-F5344CB8AC3E}">
        <p14:creationId xmlns:p14="http://schemas.microsoft.com/office/powerpoint/2010/main" val="218444710"/>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BDB022E-AC03-4594-9795-3F8C872BEB4C}"/>
              </a:ext>
            </a:extLst>
          </p:cNvPr>
          <p:cNvSpPr>
            <a:spLocks noGrp="1" noChangeArrowheads="1"/>
          </p:cNvSpPr>
          <p:nvPr>
            <p:ph type="dt" sz="half" idx="10"/>
          </p:nvPr>
        </p:nvSpPr>
        <p:spPr>
          <a:ln/>
        </p:spPr>
        <p:txBody>
          <a:bodyPr/>
          <a:lstStyle>
            <a:lvl1pPr>
              <a:defRPr/>
            </a:lvl1pPr>
          </a:lstStyle>
          <a:p>
            <a:pPr>
              <a:defRPr/>
            </a:pPr>
            <a:fld id="{953F7212-D224-4BE4-A1CE-A89884AA3415}" type="datetimeFigureOut">
              <a:rPr lang="en-US"/>
              <a:pPr>
                <a:defRPr/>
              </a:pPr>
              <a:t>2/24/2022</a:t>
            </a:fld>
            <a:endParaRPr lang="en-US"/>
          </a:p>
        </p:txBody>
      </p:sp>
      <p:sp>
        <p:nvSpPr>
          <p:cNvPr id="4" name="Rectangle 5">
            <a:extLst>
              <a:ext uri="{FF2B5EF4-FFF2-40B4-BE49-F238E27FC236}">
                <a16:creationId xmlns:a16="http://schemas.microsoft.com/office/drawing/2014/main" id="{7AD830B8-1F3F-4C5B-9689-DF2AA7AAA6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4B103B9D-E735-4643-B3A3-8206899FFC7C}"/>
              </a:ext>
            </a:extLst>
          </p:cNvPr>
          <p:cNvSpPr>
            <a:spLocks noGrp="1"/>
          </p:cNvSpPr>
          <p:nvPr>
            <p:ph type="sldNum" sz="quarter" idx="12"/>
          </p:nvPr>
        </p:nvSpPr>
        <p:spPr>
          <a:ln/>
        </p:spPr>
        <p:txBody>
          <a:bodyPr/>
          <a:lstStyle>
            <a:lvl1pPr>
              <a:defRPr/>
            </a:lvl1pPr>
          </a:lstStyle>
          <a:p>
            <a:fld id="{C21A7C5B-CF7F-460A-8FF1-4289D6A7EAC1}" type="slidenum">
              <a:rPr lang="en-US" altLang="en-US"/>
              <a:pPr/>
              <a:t>‹#›</a:t>
            </a:fld>
            <a:endParaRPr lang="en-US" altLang="en-US"/>
          </a:p>
        </p:txBody>
      </p:sp>
    </p:spTree>
    <p:extLst>
      <p:ext uri="{BB962C8B-B14F-4D97-AF65-F5344CB8AC3E}">
        <p14:creationId xmlns:p14="http://schemas.microsoft.com/office/powerpoint/2010/main" val="246124488"/>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88F95E06-6C6B-4C9E-B5DD-6A861E77D19D}"/>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816A45E5-9598-43BB-BE48-E46CE2816535}"/>
              </a:ext>
            </a:extLst>
          </p:cNvPr>
          <p:cNvSpPr>
            <a:spLocks noGrp="1"/>
          </p:cNvSpPr>
          <p:nvPr>
            <p:ph type="sldNum" sz="quarter" idx="11"/>
          </p:nvPr>
        </p:nvSpPr>
        <p:spPr/>
        <p:txBody>
          <a:bodyPr/>
          <a:lstStyle>
            <a:lvl1pPr>
              <a:defRPr/>
            </a:lvl1pPr>
          </a:lstStyle>
          <a:p>
            <a:fld id="{F07DC3B5-C6B8-49E1-920E-CFA75C343AA6}" type="slidenum">
              <a:rPr lang="en-US" altLang="en-US"/>
              <a:pPr/>
              <a:t>‹#›</a:t>
            </a:fld>
            <a:endParaRPr lang="en-US" altLang="en-US"/>
          </a:p>
        </p:txBody>
      </p:sp>
    </p:spTree>
    <p:extLst>
      <p:ext uri="{BB962C8B-B14F-4D97-AF65-F5344CB8AC3E}">
        <p14:creationId xmlns:p14="http://schemas.microsoft.com/office/powerpoint/2010/main" val="223041258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8475327-1DAD-4165-8333-F5E7E454A039}"/>
              </a:ext>
            </a:extLst>
          </p:cNvPr>
          <p:cNvSpPr>
            <a:spLocks noGrp="1" noChangeArrowheads="1"/>
          </p:cNvSpPr>
          <p:nvPr>
            <p:ph type="dt" sz="half" idx="10"/>
          </p:nvPr>
        </p:nvSpPr>
        <p:spPr>
          <a:ln/>
        </p:spPr>
        <p:txBody>
          <a:bodyPr/>
          <a:lstStyle>
            <a:lvl1pPr>
              <a:defRPr/>
            </a:lvl1pPr>
          </a:lstStyle>
          <a:p>
            <a:pPr>
              <a:defRPr/>
            </a:pPr>
            <a:fld id="{81B6E977-28C9-4E04-A7FE-68166771ABE5}" type="datetimeFigureOut">
              <a:rPr lang="en-US"/>
              <a:pPr>
                <a:defRPr/>
              </a:pPr>
              <a:t>2/24/2022</a:t>
            </a:fld>
            <a:endParaRPr lang="en-US"/>
          </a:p>
        </p:txBody>
      </p:sp>
      <p:sp>
        <p:nvSpPr>
          <p:cNvPr id="5" name="Rectangle 5">
            <a:extLst>
              <a:ext uri="{FF2B5EF4-FFF2-40B4-BE49-F238E27FC236}">
                <a16:creationId xmlns:a16="http://schemas.microsoft.com/office/drawing/2014/main" id="{55B98A3E-D59C-40BF-A458-1D0029D731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F5CF557C-1EF0-416A-A783-72A33CE5B420}"/>
              </a:ext>
            </a:extLst>
          </p:cNvPr>
          <p:cNvSpPr>
            <a:spLocks noGrp="1"/>
          </p:cNvSpPr>
          <p:nvPr>
            <p:ph type="sldNum" sz="quarter" idx="12"/>
          </p:nvPr>
        </p:nvSpPr>
        <p:spPr>
          <a:ln/>
        </p:spPr>
        <p:txBody>
          <a:bodyPr/>
          <a:lstStyle>
            <a:lvl1pPr>
              <a:defRPr/>
            </a:lvl1pPr>
          </a:lstStyle>
          <a:p>
            <a:fld id="{D4CA29E1-DE61-4E13-969C-5BDC4515C49E}" type="slidenum">
              <a:rPr lang="en-US" altLang="en-US"/>
              <a:pPr/>
              <a:t>‹#›</a:t>
            </a:fld>
            <a:endParaRPr lang="en-US" altLang="en-US"/>
          </a:p>
        </p:txBody>
      </p:sp>
    </p:spTree>
    <p:extLst>
      <p:ext uri="{BB962C8B-B14F-4D97-AF65-F5344CB8AC3E}">
        <p14:creationId xmlns:p14="http://schemas.microsoft.com/office/powerpoint/2010/main" val="31862750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606C642-6DF3-49A0-808A-15C1C18BFEF3}"/>
              </a:ext>
            </a:extLst>
          </p:cNvPr>
          <p:cNvSpPr>
            <a:spLocks noGrp="1" noChangeArrowheads="1"/>
          </p:cNvSpPr>
          <p:nvPr>
            <p:ph type="dt" sz="half" idx="15"/>
          </p:nvPr>
        </p:nvSpPr>
        <p:spPr>
          <a:ln/>
        </p:spPr>
        <p:txBody>
          <a:bodyPr/>
          <a:lstStyle>
            <a:lvl1pPr>
              <a:defRPr/>
            </a:lvl1pPr>
          </a:lstStyle>
          <a:p>
            <a:pPr>
              <a:defRPr/>
            </a:pPr>
            <a:fld id="{D24797A9-A5F2-4A60-A662-D364F29F48CF}" type="datetimeFigureOut">
              <a:rPr lang="en-US"/>
              <a:pPr>
                <a:defRPr/>
              </a:pPr>
              <a:t>2/24/2022</a:t>
            </a:fld>
            <a:endParaRPr lang="en-US"/>
          </a:p>
        </p:txBody>
      </p:sp>
      <p:sp>
        <p:nvSpPr>
          <p:cNvPr id="6" name="Rectangle 5">
            <a:extLst>
              <a:ext uri="{FF2B5EF4-FFF2-40B4-BE49-F238E27FC236}">
                <a16:creationId xmlns:a16="http://schemas.microsoft.com/office/drawing/2014/main" id="{6F3CA819-F4A3-4255-B80C-76F6F5F2A168}"/>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F04D2DC8-A5FE-454E-9077-287CED6B5867}"/>
              </a:ext>
            </a:extLst>
          </p:cNvPr>
          <p:cNvSpPr>
            <a:spLocks noGrp="1"/>
          </p:cNvSpPr>
          <p:nvPr>
            <p:ph type="sldNum" sz="quarter" idx="17"/>
          </p:nvPr>
        </p:nvSpPr>
        <p:spPr>
          <a:ln/>
        </p:spPr>
        <p:txBody>
          <a:bodyPr/>
          <a:lstStyle>
            <a:lvl1pPr>
              <a:defRPr/>
            </a:lvl1pPr>
          </a:lstStyle>
          <a:p>
            <a:fld id="{DC702420-E508-499C-A964-78839383CDE4}" type="slidenum">
              <a:rPr lang="en-US" altLang="en-US"/>
              <a:pPr/>
              <a:t>‹#›</a:t>
            </a:fld>
            <a:endParaRPr lang="en-US" altLang="en-US"/>
          </a:p>
        </p:txBody>
      </p:sp>
    </p:spTree>
    <p:extLst>
      <p:ext uri="{BB962C8B-B14F-4D97-AF65-F5344CB8AC3E}">
        <p14:creationId xmlns:p14="http://schemas.microsoft.com/office/powerpoint/2010/main" val="286934181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2D55A0C-6C3C-46F2-A494-9966A511D7D5}"/>
              </a:ext>
            </a:extLst>
          </p:cNvPr>
          <p:cNvSpPr>
            <a:spLocks noGrp="1" noChangeArrowheads="1"/>
          </p:cNvSpPr>
          <p:nvPr>
            <p:ph type="dt" sz="half" idx="15"/>
          </p:nvPr>
        </p:nvSpPr>
        <p:spPr>
          <a:ln/>
        </p:spPr>
        <p:txBody>
          <a:bodyPr/>
          <a:lstStyle>
            <a:lvl1pPr>
              <a:defRPr/>
            </a:lvl1pPr>
          </a:lstStyle>
          <a:p>
            <a:pPr>
              <a:defRPr/>
            </a:pPr>
            <a:fld id="{31525C2B-80E6-4A7B-AEA2-30133BB5BE53}" type="datetimeFigureOut">
              <a:rPr lang="en-US"/>
              <a:pPr>
                <a:defRPr/>
              </a:pPr>
              <a:t>2/24/2022</a:t>
            </a:fld>
            <a:endParaRPr lang="en-US"/>
          </a:p>
        </p:txBody>
      </p:sp>
      <p:sp>
        <p:nvSpPr>
          <p:cNvPr id="6" name="Rectangle 5">
            <a:extLst>
              <a:ext uri="{FF2B5EF4-FFF2-40B4-BE49-F238E27FC236}">
                <a16:creationId xmlns:a16="http://schemas.microsoft.com/office/drawing/2014/main" id="{949F48D0-0D41-4A73-A3E9-0D23904D6C14}"/>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9372408-3DC7-46EC-9A19-A58C7EB91B7E}"/>
              </a:ext>
            </a:extLst>
          </p:cNvPr>
          <p:cNvSpPr>
            <a:spLocks noGrp="1"/>
          </p:cNvSpPr>
          <p:nvPr>
            <p:ph type="sldNum" sz="quarter" idx="17"/>
          </p:nvPr>
        </p:nvSpPr>
        <p:spPr>
          <a:ln/>
        </p:spPr>
        <p:txBody>
          <a:bodyPr/>
          <a:lstStyle>
            <a:lvl1pPr>
              <a:defRPr/>
            </a:lvl1pPr>
          </a:lstStyle>
          <a:p>
            <a:fld id="{76C8CD15-8D36-4305-A619-F6B567D1A051}" type="slidenum">
              <a:rPr lang="en-US" altLang="en-US"/>
              <a:pPr/>
              <a:t>‹#›</a:t>
            </a:fld>
            <a:endParaRPr lang="en-US" altLang="en-US"/>
          </a:p>
        </p:txBody>
      </p:sp>
    </p:spTree>
    <p:extLst>
      <p:ext uri="{BB962C8B-B14F-4D97-AF65-F5344CB8AC3E}">
        <p14:creationId xmlns:p14="http://schemas.microsoft.com/office/powerpoint/2010/main" val="30359122"/>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FBB56A3-A83E-4B18-9D64-AA7FEED52505}"/>
              </a:ext>
            </a:extLst>
          </p:cNvPr>
          <p:cNvSpPr>
            <a:spLocks noGrp="1" noChangeArrowheads="1"/>
          </p:cNvSpPr>
          <p:nvPr>
            <p:ph type="dt" sz="half" idx="15"/>
          </p:nvPr>
        </p:nvSpPr>
        <p:spPr>
          <a:ln/>
        </p:spPr>
        <p:txBody>
          <a:bodyPr/>
          <a:lstStyle>
            <a:lvl1pPr>
              <a:defRPr/>
            </a:lvl1pPr>
          </a:lstStyle>
          <a:p>
            <a:pPr>
              <a:defRPr/>
            </a:pPr>
            <a:fld id="{CD72E876-ED02-4159-A2C3-0C2137D5FC56}" type="datetimeFigureOut">
              <a:rPr lang="en-US"/>
              <a:pPr>
                <a:defRPr/>
              </a:pPr>
              <a:t>2/24/2022</a:t>
            </a:fld>
            <a:endParaRPr lang="en-US"/>
          </a:p>
        </p:txBody>
      </p:sp>
      <p:sp>
        <p:nvSpPr>
          <p:cNvPr id="6" name="Rectangle 5">
            <a:extLst>
              <a:ext uri="{FF2B5EF4-FFF2-40B4-BE49-F238E27FC236}">
                <a16:creationId xmlns:a16="http://schemas.microsoft.com/office/drawing/2014/main" id="{3C4D9AFA-402B-44A5-9AEA-65A51137330D}"/>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76965E32-FE3E-4EB1-A135-2C32D1BC2ECE}"/>
              </a:ext>
            </a:extLst>
          </p:cNvPr>
          <p:cNvSpPr>
            <a:spLocks noGrp="1"/>
          </p:cNvSpPr>
          <p:nvPr>
            <p:ph type="sldNum" sz="quarter" idx="17"/>
          </p:nvPr>
        </p:nvSpPr>
        <p:spPr>
          <a:ln/>
        </p:spPr>
        <p:txBody>
          <a:bodyPr/>
          <a:lstStyle>
            <a:lvl1pPr>
              <a:defRPr/>
            </a:lvl1pPr>
          </a:lstStyle>
          <a:p>
            <a:fld id="{2E0138DC-4EDA-46E4-888B-8AE8E24A017A}" type="slidenum">
              <a:rPr lang="en-US" altLang="en-US"/>
              <a:pPr/>
              <a:t>‹#›</a:t>
            </a:fld>
            <a:endParaRPr lang="en-US" altLang="en-US"/>
          </a:p>
        </p:txBody>
      </p:sp>
    </p:spTree>
    <p:extLst>
      <p:ext uri="{BB962C8B-B14F-4D97-AF65-F5344CB8AC3E}">
        <p14:creationId xmlns:p14="http://schemas.microsoft.com/office/powerpoint/2010/main" val="1741348653"/>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7F6F3F96-5E12-48C2-AFC7-39D3685F7C98}"/>
              </a:ext>
            </a:extLst>
          </p:cNvPr>
          <p:cNvSpPr>
            <a:spLocks noGrp="1" noChangeArrowheads="1"/>
          </p:cNvSpPr>
          <p:nvPr>
            <p:ph type="dt" sz="half" idx="15"/>
          </p:nvPr>
        </p:nvSpPr>
        <p:spPr>
          <a:ln/>
        </p:spPr>
        <p:txBody>
          <a:bodyPr/>
          <a:lstStyle>
            <a:lvl1pPr>
              <a:defRPr/>
            </a:lvl1pPr>
          </a:lstStyle>
          <a:p>
            <a:pPr>
              <a:defRPr/>
            </a:pPr>
            <a:fld id="{B89052BF-F24C-403E-96BD-583936F6BA67}" type="datetimeFigureOut">
              <a:rPr lang="en-US"/>
              <a:pPr>
                <a:defRPr/>
              </a:pPr>
              <a:t>2/24/2022</a:t>
            </a:fld>
            <a:endParaRPr lang="en-US"/>
          </a:p>
        </p:txBody>
      </p:sp>
      <p:sp>
        <p:nvSpPr>
          <p:cNvPr id="6" name="Rectangle 5">
            <a:extLst>
              <a:ext uri="{FF2B5EF4-FFF2-40B4-BE49-F238E27FC236}">
                <a16:creationId xmlns:a16="http://schemas.microsoft.com/office/drawing/2014/main" id="{41E70337-5381-437C-A20D-E4262DCC8A2E}"/>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716E7C4-5CF0-4D0E-BD3E-1815B69E5848}"/>
              </a:ext>
            </a:extLst>
          </p:cNvPr>
          <p:cNvSpPr>
            <a:spLocks noGrp="1"/>
          </p:cNvSpPr>
          <p:nvPr>
            <p:ph type="sldNum" sz="quarter" idx="17"/>
          </p:nvPr>
        </p:nvSpPr>
        <p:spPr>
          <a:ln/>
        </p:spPr>
        <p:txBody>
          <a:bodyPr/>
          <a:lstStyle>
            <a:lvl1pPr>
              <a:defRPr/>
            </a:lvl1pPr>
          </a:lstStyle>
          <a:p>
            <a:fld id="{D5BE0262-5CBF-467B-9690-CD44D6E3BB3A}" type="slidenum">
              <a:rPr lang="en-US" altLang="en-US"/>
              <a:pPr/>
              <a:t>‹#›</a:t>
            </a:fld>
            <a:endParaRPr lang="en-US" altLang="en-US"/>
          </a:p>
        </p:txBody>
      </p:sp>
    </p:spTree>
    <p:extLst>
      <p:ext uri="{BB962C8B-B14F-4D97-AF65-F5344CB8AC3E}">
        <p14:creationId xmlns:p14="http://schemas.microsoft.com/office/powerpoint/2010/main" val="908355789"/>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8F3881DA-4B90-416E-8FF8-8BAD4913C070}"/>
              </a:ext>
            </a:extLst>
          </p:cNvPr>
          <p:cNvSpPr>
            <a:spLocks noGrp="1" noChangeArrowheads="1"/>
          </p:cNvSpPr>
          <p:nvPr>
            <p:ph type="dt" sz="half" idx="15"/>
          </p:nvPr>
        </p:nvSpPr>
        <p:spPr>
          <a:ln/>
        </p:spPr>
        <p:txBody>
          <a:bodyPr/>
          <a:lstStyle>
            <a:lvl1pPr>
              <a:defRPr/>
            </a:lvl1pPr>
          </a:lstStyle>
          <a:p>
            <a:pPr>
              <a:defRPr/>
            </a:pPr>
            <a:fld id="{F33D4148-74E1-493E-8E1D-2FFC089DBB5C}" type="datetimeFigureOut">
              <a:rPr lang="en-US"/>
              <a:pPr>
                <a:defRPr/>
              </a:pPr>
              <a:t>2/24/2022</a:t>
            </a:fld>
            <a:endParaRPr lang="en-US"/>
          </a:p>
        </p:txBody>
      </p:sp>
      <p:sp>
        <p:nvSpPr>
          <p:cNvPr id="6" name="Rectangle 5">
            <a:extLst>
              <a:ext uri="{FF2B5EF4-FFF2-40B4-BE49-F238E27FC236}">
                <a16:creationId xmlns:a16="http://schemas.microsoft.com/office/drawing/2014/main" id="{5304EDEA-FD11-422A-A514-6C1562AB48E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5B183D4-244A-4FAF-99EB-A59738B9FEEE}"/>
              </a:ext>
            </a:extLst>
          </p:cNvPr>
          <p:cNvSpPr>
            <a:spLocks noGrp="1"/>
          </p:cNvSpPr>
          <p:nvPr>
            <p:ph type="sldNum" sz="quarter" idx="17"/>
          </p:nvPr>
        </p:nvSpPr>
        <p:spPr>
          <a:ln/>
        </p:spPr>
        <p:txBody>
          <a:bodyPr/>
          <a:lstStyle>
            <a:lvl1pPr>
              <a:defRPr/>
            </a:lvl1pPr>
          </a:lstStyle>
          <a:p>
            <a:fld id="{0162B631-0564-4A10-B630-93322E0743E2}" type="slidenum">
              <a:rPr lang="en-US" altLang="en-US"/>
              <a:pPr/>
              <a:t>‹#›</a:t>
            </a:fld>
            <a:endParaRPr lang="en-US" altLang="en-US"/>
          </a:p>
        </p:txBody>
      </p:sp>
    </p:spTree>
    <p:extLst>
      <p:ext uri="{BB962C8B-B14F-4D97-AF65-F5344CB8AC3E}">
        <p14:creationId xmlns:p14="http://schemas.microsoft.com/office/powerpoint/2010/main" val="226384570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FD067BB0-0BBA-46A6-B533-038CEA214B96}"/>
              </a:ext>
            </a:extLst>
          </p:cNvPr>
          <p:cNvSpPr>
            <a:spLocks noGrp="1" noChangeArrowheads="1"/>
          </p:cNvSpPr>
          <p:nvPr>
            <p:ph type="dt" sz="half" idx="10"/>
          </p:nvPr>
        </p:nvSpPr>
        <p:spPr>
          <a:ln/>
        </p:spPr>
        <p:txBody>
          <a:bodyPr/>
          <a:lstStyle>
            <a:lvl1pPr>
              <a:defRPr/>
            </a:lvl1pPr>
          </a:lstStyle>
          <a:p>
            <a:pPr>
              <a:defRPr/>
            </a:pPr>
            <a:fld id="{D108D49B-BBD4-4044-A273-16BAD9AAF05C}" type="datetimeFigureOut">
              <a:rPr lang="en-US"/>
              <a:pPr>
                <a:defRPr/>
              </a:pPr>
              <a:t>2/24/2022</a:t>
            </a:fld>
            <a:endParaRPr lang="en-US"/>
          </a:p>
        </p:txBody>
      </p:sp>
      <p:sp>
        <p:nvSpPr>
          <p:cNvPr id="7" name="Rectangle 5">
            <a:extLst>
              <a:ext uri="{FF2B5EF4-FFF2-40B4-BE49-F238E27FC236}">
                <a16:creationId xmlns:a16="http://schemas.microsoft.com/office/drawing/2014/main" id="{2B2457BD-CEAA-4523-BAD1-54D66ECB03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5457745B-211E-48CB-9C8D-9DF14A0875C6}"/>
              </a:ext>
            </a:extLst>
          </p:cNvPr>
          <p:cNvSpPr>
            <a:spLocks noGrp="1"/>
          </p:cNvSpPr>
          <p:nvPr>
            <p:ph type="sldNum" sz="quarter" idx="12"/>
          </p:nvPr>
        </p:nvSpPr>
        <p:spPr>
          <a:ln/>
        </p:spPr>
        <p:txBody>
          <a:bodyPr/>
          <a:lstStyle>
            <a:lvl1pPr>
              <a:defRPr/>
            </a:lvl1pPr>
          </a:lstStyle>
          <a:p>
            <a:fld id="{D5116AFB-8F64-4B41-A5DE-E3913DC5258B}" type="slidenum">
              <a:rPr lang="en-US" altLang="en-US"/>
              <a:pPr/>
              <a:t>‹#›</a:t>
            </a:fld>
            <a:endParaRPr lang="en-US" altLang="en-US"/>
          </a:p>
        </p:txBody>
      </p:sp>
    </p:spTree>
    <p:extLst>
      <p:ext uri="{BB962C8B-B14F-4D97-AF65-F5344CB8AC3E}">
        <p14:creationId xmlns:p14="http://schemas.microsoft.com/office/powerpoint/2010/main" val="4017108660"/>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608D1752-CC17-494D-8124-591403FC3F68}"/>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68205805-869D-4EDF-925C-DDD269454B7F}"/>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BB0E8AD8-E1E1-4B9C-BCCE-15C93F15CE20}"/>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07E4A3C9-F2B3-4571-9261-44246573010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C1F57D5C-911A-46D5-B78B-3ECF45F76D53}" type="datetimeFigureOut">
              <a:rPr lang="en-US"/>
              <a:pPr>
                <a:defRPr/>
              </a:pPr>
              <a:t>2/24/2022</a:t>
            </a:fld>
            <a:endParaRPr lang="en-US"/>
          </a:p>
        </p:txBody>
      </p:sp>
      <p:sp>
        <p:nvSpPr>
          <p:cNvPr id="1029" name="Rectangle 5">
            <a:extLst>
              <a:ext uri="{FF2B5EF4-FFF2-40B4-BE49-F238E27FC236}">
                <a16:creationId xmlns:a16="http://schemas.microsoft.com/office/drawing/2014/main" id="{2D3C3130-8211-43EF-9C16-966DA3D6127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ABBBB87C-729F-4ED8-AA98-AAF80430D5C7}"/>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8BFB1DA7-31DF-4D12-98B3-52A23E71093E}"/>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EED93B41-2C3F-4B06-B970-399A9DA5E81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National%20Incident%20Management%20System,%20Third%20Edition,%20October%202017).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4E410B30-B5DA-4E8F-A5E2-2504434C548F}"/>
              </a:ext>
            </a:extLst>
          </p:cNvPr>
          <p:cNvSpPr>
            <a:spLocks noGrp="1"/>
          </p:cNvSpPr>
          <p:nvPr>
            <p:ph type="title"/>
          </p:nvPr>
        </p:nvSpPr>
        <p:spPr/>
        <p:txBody>
          <a:bodyPr/>
          <a:lstStyle/>
          <a:p>
            <a:pPr>
              <a:spcBef>
                <a:spcPct val="100000"/>
              </a:spcBef>
              <a:buSzPct val="99000"/>
            </a:pPr>
            <a:r>
              <a:rPr lang="en-US" altLang="en-US"/>
              <a:t>Lesson 6: Other NIMS Structures and Interconnectivity</a:t>
            </a:r>
          </a:p>
        </p:txBody>
      </p:sp>
      <p:sp>
        <p:nvSpPr>
          <p:cNvPr id="2" name="Content Placeholder 1">
            <a:extLst>
              <a:ext uri="{FF2B5EF4-FFF2-40B4-BE49-F238E27FC236}">
                <a16:creationId xmlns:a16="http://schemas.microsoft.com/office/drawing/2014/main" id="{31BE0DF5-C46D-4DC9-81CF-B383508BCBDA}"/>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lesson presents an overview of the Other NIMS Structures and Interconnectivity. </a:t>
            </a:r>
          </a:p>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Objectives:</a:t>
            </a:r>
            <a:r>
              <a:rPr lang="en-US" altLang="en-US" kern="1200" dirty="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At the end of this lesson, you will be able to:</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Identify the roles and responsibilities of the Multiagency Coordination Group (MAC Group)</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Describe the Joint Information System (JIS)</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Describe Interconnectivity of NIMS Command and Coordination Structures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hlinkClick r:id="rId2" action="ppaction://hlinkfile">
                  <a:extLst>
                    <a:ext uri="{A12FA001-AC4F-418D-AE19-62706E023703}">
                      <ahyp:hlinkClr xmlns:ahyp="http://schemas.microsoft.com/office/drawing/2018/hyperlinkcolor" val="tx"/>
                    </a:ext>
                  </a:extLst>
                </a:hlinkClick>
              </a:rPr>
              <a:t>(National Incident Management System, Third Edition, October 2017)</a:t>
            </a:r>
            <a:endParaRPr lang="en-US" altLang="en-US"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sp>
        <p:nvSpPr>
          <p:cNvPr id="3" name="Slide Number Placeholder 2">
            <a:extLst>
              <a:ext uri="{FF2B5EF4-FFF2-40B4-BE49-F238E27FC236}">
                <a16:creationId xmlns:a16="http://schemas.microsoft.com/office/drawing/2014/main" id="{68A9E994-0746-4539-B5EB-3D8C0F11ABCF}"/>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A8C0E3D-E86E-49E5-9A44-B5CF85245408}"/>
              </a:ext>
            </a:extLst>
          </p:cNvPr>
          <p:cNvSpPr>
            <a:spLocks noGrp="1"/>
          </p:cNvSpPr>
          <p:nvPr>
            <p:ph type="title"/>
          </p:nvPr>
        </p:nvSpPr>
        <p:spPr/>
        <p:txBody>
          <a:bodyPr/>
          <a:lstStyle/>
          <a:p>
            <a:pPr>
              <a:spcBef>
                <a:spcPct val="100000"/>
              </a:spcBef>
              <a:buSzPct val="99000"/>
            </a:pPr>
            <a:r>
              <a:rPr lang="en-US" altLang="en-US"/>
              <a:t>JIS Description and Components: Information</a:t>
            </a:r>
          </a:p>
        </p:txBody>
      </p:sp>
      <p:sp>
        <p:nvSpPr>
          <p:cNvPr id="2" name="Content Placeholder 1">
            <a:extLst>
              <a:ext uri="{FF2B5EF4-FFF2-40B4-BE49-F238E27FC236}">
                <a16:creationId xmlns:a16="http://schemas.microsoft.com/office/drawing/2014/main" id="{CDB1F82C-F45B-433A-BC52-F9BB5BF9EA09}"/>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some cases, lives will depend on getting information to the public quickly and those responsible take necessary steps to alert the public.</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Getting information to the public and stakeholders during an incident requires an ongoing information cycle:</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Gathering</a:t>
            </a:r>
            <a:r>
              <a:rPr lang="en-US" altLang="en-US" kern="1200">
                <a:latin typeface="Arial" panose="020B0604020202020204" pitchFamily="34" charset="0"/>
                <a:ea typeface="+mn-ea"/>
                <a:cs typeface="Arial" panose="020B0604020202020204" pitchFamily="34" charset="0"/>
                <a:sym typeface="Arial" panose="020B0604020202020204" pitchFamily="34" charset="0"/>
              </a:rPr>
              <a:t> complete information for the public and other stakeholders</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Verifying</a:t>
            </a:r>
            <a:r>
              <a:rPr lang="en-US" altLang="en-US" kern="1200">
                <a:latin typeface="Arial" panose="020B0604020202020204" pitchFamily="34" charset="0"/>
                <a:ea typeface="+mn-ea"/>
                <a:cs typeface="Arial" panose="020B0604020202020204" pitchFamily="34" charset="0"/>
                <a:sym typeface="Arial" panose="020B0604020202020204" pitchFamily="34" charset="0"/>
              </a:rPr>
              <a:t> information to ensure accuracy</a:t>
            </a:r>
          </a:p>
          <a:p>
            <a:pPr marL="254000" lvl="1" indent="-254000">
              <a:spcBef>
                <a:spcPct val="100000"/>
              </a:spcBef>
              <a:buSzPct val="99000"/>
              <a:tabLst/>
            </a:pPr>
            <a:r>
              <a:rPr lang="en-US" altLang="en-US" b="1" kern="1200">
                <a:latin typeface="Arial" panose="020B0604020202020204" pitchFamily="34" charset="0"/>
                <a:ea typeface="+mn-ea"/>
                <a:cs typeface="Arial" panose="020B0604020202020204" pitchFamily="34" charset="0"/>
                <a:sym typeface="Arial" panose="020B0604020202020204" pitchFamily="34" charset="0"/>
              </a:rPr>
              <a:t>Coordinating</a:t>
            </a:r>
            <a:r>
              <a:rPr lang="en-US" altLang="en-US" kern="1200">
                <a:latin typeface="Arial" panose="020B0604020202020204" pitchFamily="34" charset="0"/>
                <a:ea typeface="+mn-ea"/>
                <a:cs typeface="Arial" panose="020B0604020202020204" pitchFamily="34" charset="0"/>
                <a:sym typeface="Arial" panose="020B0604020202020204" pitchFamily="34" charset="0"/>
              </a:rPr>
              <a:t> information with other public information personnel who are part of the JIS to ensure consistency</a:t>
            </a:r>
          </a:p>
          <a:p>
            <a:pPr marL="254000" lvl="1" indent="-254000">
              <a:spcBef>
                <a:spcPct val="100000"/>
              </a:spcBef>
              <a:buSzPct val="99000"/>
            </a:pPr>
            <a:r>
              <a:rPr lang="en-US" altLang="en-US" b="1" kern="1200">
                <a:latin typeface="Arial" panose="020B0604020202020204" pitchFamily="34" charset="0"/>
                <a:ea typeface="+mn-ea"/>
                <a:cs typeface="Arial" panose="020B0604020202020204" pitchFamily="34" charset="0"/>
                <a:sym typeface="Arial" panose="020B0604020202020204" pitchFamily="34" charset="0"/>
              </a:rPr>
              <a:t>Disseminating</a:t>
            </a:r>
            <a:r>
              <a:rPr lang="en-US" altLang="en-US" kern="1200">
                <a:latin typeface="Arial" panose="020B0604020202020204" pitchFamily="34" charset="0"/>
                <a:cs typeface="Arial" panose="020B0604020202020204" pitchFamily="34" charset="0"/>
                <a:sym typeface="Arial" panose="020B0604020202020204" pitchFamily="34" charset="0"/>
              </a:rPr>
              <a:t> consistent, coordinated, accurate, accessible, timely and complete information to the public and stakeholders</a:t>
            </a:r>
            <a:endParaRPr lang="en-US"/>
          </a:p>
        </p:txBody>
      </p:sp>
      <p:pic>
        <p:nvPicPr>
          <p:cNvPr id="8" name="Picture 4" descr="JIS Cycle showing Gathering, Verifying, Coordinating, and Disseminating.">
            <a:extLst>
              <a:ext uri="{FF2B5EF4-FFF2-40B4-BE49-F238E27FC236}">
                <a16:creationId xmlns:a16="http://schemas.microsoft.com/office/drawing/2014/main" id="{4FB9D9E5-4735-4D89-8D81-571F276A52E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764325" y="2075028"/>
            <a:ext cx="3809524" cy="2647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63C3ED4-0DD7-431A-9384-FC1CB0E4C590}"/>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E8CC2B90-726A-4240-9350-E5A047B1FBAC}"/>
              </a:ext>
            </a:extLst>
          </p:cNvPr>
          <p:cNvSpPr>
            <a:spLocks noGrp="1"/>
          </p:cNvSpPr>
          <p:nvPr>
            <p:ph type="title"/>
          </p:nvPr>
        </p:nvSpPr>
        <p:spPr/>
        <p:txBody>
          <a:bodyPr/>
          <a:lstStyle/>
          <a:p>
            <a:pPr>
              <a:spcBef>
                <a:spcPct val="100000"/>
              </a:spcBef>
              <a:buSzPct val="99000"/>
            </a:pPr>
            <a:r>
              <a:rPr lang="en-US" altLang="en-US"/>
              <a:t>Public Information Communications Planning</a:t>
            </a:r>
          </a:p>
        </p:txBody>
      </p:sp>
      <p:sp>
        <p:nvSpPr>
          <p:cNvPr id="2" name="Content Placeholder 1">
            <a:extLst>
              <a:ext uri="{FF2B5EF4-FFF2-40B4-BE49-F238E27FC236}">
                <a16:creationId xmlns:a16="http://schemas.microsoft.com/office/drawing/2014/main" id="{068FBEE4-C89C-4647-8958-0CADF82EDB1C}"/>
              </a:ext>
            </a:extLst>
          </p:cNvPr>
          <p:cNvSpPr>
            <a:spLocks noGrp="1"/>
          </p:cNvSpPr>
          <p:nvPr>
            <p:ph sz="quarter" idx="13"/>
          </p:nvPr>
        </p:nvSpPr>
        <p:spPr>
          <a:xfrm>
            <a:off x="457200" y="1153077"/>
            <a:ext cx="4352925" cy="4492625"/>
          </a:xfrm>
        </p:spPr>
        <p:txBody>
          <a:bodyPr>
            <a:noAutofit/>
          </a:bodyPr>
          <a:lstStyle/>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Well-developed and coordinated public information, education and communications plans enable the sharing of public safety information.</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This can include information such as lifesaving measures or evacuation routes. </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information communications plan can include:</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Draft news releases</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Media lists</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Contact information for elected/appointed officials, community leaders, private sector organizations, and public service organizations</a:t>
            </a:r>
          </a:p>
          <a:p>
            <a:pPr>
              <a:spcBef>
                <a:spcPct val="100000"/>
              </a:spcBef>
              <a:buSzPct val="99000"/>
            </a:pPr>
            <a:r>
              <a:rPr lang="en-US" altLang="en-US" sz="1400" kern="1200" dirty="0">
                <a:latin typeface="Arial" panose="020B0604020202020204" pitchFamily="34" charset="0"/>
                <a:cs typeface="Arial" panose="020B0604020202020204" pitchFamily="34" charset="0"/>
                <a:sym typeface="Arial" panose="020B0604020202020204" pitchFamily="34" charset="0"/>
              </a:rPr>
              <a:t>Public information communications plans should be included in training and exercises in order to prepare for actual incidents. </a:t>
            </a:r>
            <a:endParaRPr lang="en-US" sz="1400" dirty="0"/>
          </a:p>
        </p:txBody>
      </p:sp>
      <p:pic>
        <p:nvPicPr>
          <p:cNvPr id="8" name="Picture 4">
            <a:extLst>
              <a:ext uri="{FF2B5EF4-FFF2-40B4-BE49-F238E27FC236}">
                <a16:creationId xmlns:a16="http://schemas.microsoft.com/office/drawing/2014/main" id="{7BB45518-E879-40A6-B741-8BEE7EAEE02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293937"/>
            <a:ext cx="17145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8963474-44B6-42F3-A41F-6847C5A96334}"/>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8180CC2-67A1-4386-B450-7A6C02E32A4D}"/>
              </a:ext>
            </a:extLst>
          </p:cNvPr>
          <p:cNvSpPr>
            <a:spLocks noGrp="1"/>
          </p:cNvSpPr>
          <p:nvPr>
            <p:ph type="title"/>
          </p:nvPr>
        </p:nvSpPr>
        <p:spPr/>
        <p:txBody>
          <a:bodyPr/>
          <a:lstStyle/>
          <a:p>
            <a:pPr>
              <a:spcBef>
                <a:spcPct val="100000"/>
              </a:spcBef>
              <a:buSzPct val="99000"/>
            </a:pPr>
            <a:r>
              <a:rPr lang="en-US" altLang="en-US"/>
              <a:t>Voices of Experience: Public Information</a:t>
            </a:r>
          </a:p>
        </p:txBody>
      </p:sp>
      <p:pic>
        <p:nvPicPr>
          <p:cNvPr id="6" name="Picture 4" descr="Four Icons-Curry Mayer, Former Training &amp; Exercise Chief, Governor's Office of Emergency Services (CA). Bill Campbell, Former Director of Training, NY State Emergency Management Office. Daryl Lee Spiewak, Former Emergency Programs Manager, Brazos River Authority, TX. Ron Britton, Former NIMS Coordinator, FEMA, Region 10.">
            <a:extLst>
              <a:ext uri="{FF2B5EF4-FFF2-40B4-BE49-F238E27FC236}">
                <a16:creationId xmlns:a16="http://schemas.microsoft.com/office/drawing/2014/main" id="{C077F786-4F7E-423B-B9BF-E5C92F27696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81103" y="1924639"/>
            <a:ext cx="3181794" cy="293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3CC49C97-EAD1-4CBB-8DF3-9EDE14050740}"/>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E7C79A8-ADCA-4495-AE0D-B5B41EB5ACFB}"/>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7E923FC6-B552-4AFE-8705-C8C248321748}"/>
              </a:ext>
            </a:extLst>
          </p:cNvPr>
          <p:cNvSpPr>
            <a:spLocks noGrp="1"/>
          </p:cNvSpPr>
          <p:nvPr>
            <p:ph sz="quarter" idx="14"/>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Why is it important that the JIS operates across and support the other NIMS Command and Coordination structures?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Who would you include in your Joint Information System?</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are the supporting elements of the JIS?</a:t>
            </a:r>
            <a:endParaRPr lang="en-US"/>
          </a:p>
        </p:txBody>
      </p:sp>
      <p:pic>
        <p:nvPicPr>
          <p:cNvPr id="8" name="Picture 4" descr="Discussion Question Icon">
            <a:extLst>
              <a:ext uri="{FF2B5EF4-FFF2-40B4-BE49-F238E27FC236}">
                <a16:creationId xmlns:a16="http://schemas.microsoft.com/office/drawing/2014/main" id="{77CDCD1F-98D6-404E-A6B1-05EA3B0388D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FEFE3FA-D8A2-4AA8-8D75-07E5A31ECADA}"/>
              </a:ext>
            </a:extLst>
          </p:cNvPr>
          <p:cNvSpPr>
            <a:spLocks noGrp="1"/>
          </p:cNvSpPr>
          <p:nvPr>
            <p:ph type="sldNum" sz="quarter" idx="17"/>
          </p:nvPr>
        </p:nvSpPr>
        <p:spPr/>
        <p:txBody>
          <a:bodyPr/>
          <a:lstStyle/>
          <a:p>
            <a:pPr>
              <a:spcBef>
                <a:spcPct val="100000"/>
              </a:spcBef>
              <a:buSzPct val="99000"/>
            </a:pPr>
            <a:fld id="{2E0138DC-4EDA-46E4-888B-8AE8E24A017A}"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FB6C46D-32B8-465A-80E3-3525B296FFA7}"/>
              </a:ext>
            </a:extLst>
          </p:cNvPr>
          <p:cNvSpPr>
            <a:spLocks noGrp="1"/>
          </p:cNvSpPr>
          <p:nvPr>
            <p:ph type="title"/>
          </p:nvPr>
        </p:nvSpPr>
        <p:spPr/>
        <p:txBody>
          <a:bodyPr/>
          <a:lstStyle/>
          <a:p>
            <a:pPr>
              <a:spcBef>
                <a:spcPct val="100000"/>
              </a:spcBef>
              <a:buSzPct val="99000"/>
            </a:pPr>
            <a:r>
              <a:rPr lang="en-US" altLang="en-US" sz="3600" dirty="0"/>
              <a:t>Interconnectivity of NIMS Command and Coordination Structures</a:t>
            </a:r>
          </a:p>
        </p:txBody>
      </p:sp>
      <p:sp>
        <p:nvSpPr>
          <p:cNvPr id="2" name="Content Placeholder 1">
            <a:extLst>
              <a:ext uri="{FF2B5EF4-FFF2-40B4-BE49-F238E27FC236}">
                <a16:creationId xmlns:a16="http://schemas.microsoft.com/office/drawing/2014/main" id="{B2A6E27A-AA01-4197-8501-3E9F108695CD}"/>
              </a:ext>
            </a:extLst>
          </p:cNvPr>
          <p:cNvSpPr>
            <a:spLocks noGrp="1"/>
          </p:cNvSpPr>
          <p:nvPr>
            <p:ph sz="quarter" idx="13"/>
          </p:nvPr>
        </p:nvSpPr>
        <p:spPr/>
        <p:txBody>
          <a:bodyPr>
            <a:normAutofit fontScale="7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structures enable incident managers to manage incidents in a unified, consistent manner.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Interconnectivity of NIMS structures is important to allow personnel in diverse geographic areas, with differing roles and responsibilities, and operating within various functions of ICS and/or EOCs to integrate their efforts through common organizational structures, terminology, and processes. </a:t>
            </a:r>
            <a:endParaRPr lang="en-US"/>
          </a:p>
        </p:txBody>
      </p:sp>
      <p:pic>
        <p:nvPicPr>
          <p:cNvPr id="8" name="Picture 4">
            <a:extLst>
              <a:ext uri="{FF2B5EF4-FFF2-40B4-BE49-F238E27FC236}">
                <a16:creationId xmlns:a16="http://schemas.microsoft.com/office/drawing/2014/main" id="{0DBFB15B-796F-4723-B941-5E6388DED58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426973"/>
            <a:ext cx="4035425" cy="19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01C543C-C0C8-4FC6-B76C-33097E08FAE8}"/>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2889E241-A544-41BB-8E1B-D2301C3940C2}"/>
              </a:ext>
            </a:extLst>
          </p:cNvPr>
          <p:cNvSpPr>
            <a:spLocks noGrp="1"/>
          </p:cNvSpPr>
          <p:nvPr>
            <p:ph type="title"/>
          </p:nvPr>
        </p:nvSpPr>
        <p:spPr/>
        <p:txBody>
          <a:bodyPr/>
          <a:lstStyle/>
          <a:p>
            <a:pPr>
              <a:spcBef>
                <a:spcPct val="100000"/>
              </a:spcBef>
              <a:buSzPct val="99000"/>
            </a:pPr>
            <a:r>
              <a:rPr lang="en-US" altLang="en-US" sz="3200" dirty="0"/>
              <a:t>Interconnectivity of NIMS Command and Coordination Structures (Continued)</a:t>
            </a:r>
          </a:p>
        </p:txBody>
      </p:sp>
      <p:sp>
        <p:nvSpPr>
          <p:cNvPr id="2" name="Content Placeholder 1">
            <a:extLst>
              <a:ext uri="{FF2B5EF4-FFF2-40B4-BE49-F238E27FC236}">
                <a16:creationId xmlns:a16="http://schemas.microsoft.com/office/drawing/2014/main" id="{7DA40ACA-6C24-414C-B471-8407357B96D7}"/>
              </a:ext>
            </a:extLst>
          </p:cNvPr>
          <p:cNvSpPr>
            <a:spLocks noGrp="1"/>
          </p:cNvSpPr>
          <p:nvPr>
            <p:ph sz="quarter" idx="13"/>
          </p:nvPr>
        </p:nvSpPr>
        <p:spPr/>
        <p:txBody>
          <a:bodyPr>
            <a:normAutofit fontScale="55000" lnSpcReduction="20000"/>
          </a:bodyPr>
          <a:lstStyle/>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When an incident occurs or threatens, local emergency personnel manage response using NIMS principles and ICS.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If the incident is or becomes large or complex, local EOCs activate.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EOCs receive senior level guidance from MAC Groups.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Joint Information Center (JIC) manages the Joint Information System (JIS) operations to ensure coordinated and accurate public messaging among all levels: ICS, EOC and MAC Group. NIMS structures enable incident managers to manage incidents in a unified, consistent manner. </a:t>
            </a:r>
            <a:endParaRPr lang="en-US"/>
          </a:p>
        </p:txBody>
      </p:sp>
      <p:pic>
        <p:nvPicPr>
          <p:cNvPr id="8" name="Picture 4">
            <a:extLst>
              <a:ext uri="{FF2B5EF4-FFF2-40B4-BE49-F238E27FC236}">
                <a16:creationId xmlns:a16="http://schemas.microsoft.com/office/drawing/2014/main" id="{3561A6ED-C790-4F3D-BA6F-2D85BF431D0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426973"/>
            <a:ext cx="4035425" cy="19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82DD616-BB79-4DDA-8BCA-0192ED230E47}"/>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B24B762-D2EE-4004-A3C5-F1C58211DE76}"/>
              </a:ext>
            </a:extLst>
          </p:cNvPr>
          <p:cNvSpPr>
            <a:spLocks noGrp="1"/>
          </p:cNvSpPr>
          <p:nvPr>
            <p:ph type="title"/>
          </p:nvPr>
        </p:nvSpPr>
        <p:spPr/>
        <p:txBody>
          <a:bodyPr/>
          <a:lstStyle/>
          <a:p>
            <a:pPr>
              <a:spcBef>
                <a:spcPct val="100000"/>
              </a:spcBef>
              <a:buSzPct val="99000"/>
            </a:pPr>
            <a:r>
              <a:rPr lang="en-US" altLang="en-US"/>
              <a:t>Federal Support to Response Activities</a:t>
            </a:r>
          </a:p>
        </p:txBody>
      </p:sp>
      <p:sp>
        <p:nvSpPr>
          <p:cNvPr id="2" name="Content Placeholder 1">
            <a:extLst>
              <a:ext uri="{FF2B5EF4-FFF2-40B4-BE49-F238E27FC236}">
                <a16:creationId xmlns:a16="http://schemas.microsoft.com/office/drawing/2014/main" id="{F99326EA-7995-44EA-A2E1-3C8AB356CB21}"/>
              </a:ext>
            </a:extLst>
          </p:cNvPr>
          <p:cNvSpPr>
            <a:spLocks noGrp="1"/>
          </p:cNvSpPr>
          <p:nvPr>
            <p:ph idx="1"/>
          </p:nvPr>
        </p:nvSpPr>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Federal Government has a variety of capabilities and resources to support domestic incidents.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Most incidents are resolved using capabilities available from the local jurisdiction.</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Larger incidents are resolved with support from by neighboring jurisdictions, or State, tribal, territorial, and interstate sources.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Federal Government only becomes involved with a response:</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When state governors or tribal leaders request Federal assistance and their requests are approved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When Federal interests are involved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As statute or regulation authorizes or requires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 most cases the Federal Government plays a supporting role to state, tribal, or territorial governments by providing Federal assistance to the affected jurisdictions.</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For example, the Federal Government provides assistance under the Robert T. Stafford Disaster Relief and Emergency Assistance Act (Stafford Act) when the President declares an emergency or major disaster.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In some cases, the Federal Government may play a leading role in response, such as when an incident occurs on Federal property or when the Federal Government has primary jurisdiction (such as in a terrorist attack or a major oil spill). </a:t>
            </a:r>
            <a:endParaRPr lang="en-US" dirty="0"/>
          </a:p>
        </p:txBody>
      </p:sp>
      <p:sp>
        <p:nvSpPr>
          <p:cNvPr id="3" name="Slide Number Placeholder 2">
            <a:extLst>
              <a:ext uri="{FF2B5EF4-FFF2-40B4-BE49-F238E27FC236}">
                <a16:creationId xmlns:a16="http://schemas.microsoft.com/office/drawing/2014/main" id="{B235177B-25E8-4719-8000-E2C3D32B34ED}"/>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240A626E-DDD6-4293-9247-4FCF006226E7}"/>
              </a:ext>
            </a:extLst>
          </p:cNvPr>
          <p:cNvSpPr>
            <a:spLocks noGrp="1"/>
          </p:cNvSpPr>
          <p:nvPr>
            <p:ph type="title"/>
          </p:nvPr>
        </p:nvSpPr>
        <p:spPr/>
        <p:txBody>
          <a:bodyPr/>
          <a:lstStyle/>
          <a:p>
            <a:pPr>
              <a:spcBef>
                <a:spcPct val="100000"/>
              </a:spcBef>
              <a:buSzPct val="99000"/>
            </a:pPr>
            <a:r>
              <a:rPr lang="en-US" altLang="en-US"/>
              <a:t>Federal Support to Response Activities</a:t>
            </a:r>
          </a:p>
        </p:txBody>
      </p:sp>
      <p:sp>
        <p:nvSpPr>
          <p:cNvPr id="2" name="Content Placeholder 1">
            <a:extLst>
              <a:ext uri="{FF2B5EF4-FFF2-40B4-BE49-F238E27FC236}">
                <a16:creationId xmlns:a16="http://schemas.microsoft.com/office/drawing/2014/main" id="{0280F718-8621-49FA-BDB1-434117674B02}"/>
              </a:ext>
            </a:extLst>
          </p:cNvPr>
          <p:cNvSpPr>
            <a:spLocks noGrp="1"/>
          </p:cNvSpPr>
          <p:nvPr>
            <p:ph idx="1"/>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Federal Government has a variety of capabilities and resources to support domestic incidents.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Most incidents are resolved using capabilities available from the local jurisdiction.</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Larger incidents are resolved with support from by neighboring jurisdictions, or State, tribal, territorial, and interstate sources.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Federal Government only becomes involved with a response: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When state governors or tribal leaders request Federal assistance and their requests are approved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When Federal interests are involved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As statute or regulation authorizes or requires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most cases the Federal Government plays a supporting role to state, tribal, or territorial governments by providing Federal assistance to the affected jurisdictions.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For example, the Federal Government provides assistance under the Robert T. Stafford Disaster Relief and Emergency Assistance Act (Stafford Act) when the President declares an emergency or major disaster.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some cases the Federal Government may play a leading role in response, such as when an incident occurs on Federal property or when the Federal Government has primary jurisdiction (such as in a terrorist attack or a major oil spill). </a:t>
            </a:r>
            <a:endParaRPr lang="en-US"/>
          </a:p>
        </p:txBody>
      </p:sp>
      <p:sp>
        <p:nvSpPr>
          <p:cNvPr id="3" name="Slide Number Placeholder 2">
            <a:extLst>
              <a:ext uri="{FF2B5EF4-FFF2-40B4-BE49-F238E27FC236}">
                <a16:creationId xmlns:a16="http://schemas.microsoft.com/office/drawing/2014/main" id="{1D63C62F-7FE5-455A-9EB3-F913B6CCF6C0}"/>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623177BB-D2FE-4A93-A648-DB08C83EB1C3}"/>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7CE96D56-5811-4FA0-8C24-AD8D9B5CE7AC}"/>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some examples of how the NIMS Command and Coordination Structures Interconnected?</a:t>
            </a:r>
            <a:endParaRPr lang="en-US"/>
          </a:p>
        </p:txBody>
      </p:sp>
      <p:pic>
        <p:nvPicPr>
          <p:cNvPr id="8" name="Picture 4" descr="Discussion Question Icon">
            <a:extLst>
              <a:ext uri="{FF2B5EF4-FFF2-40B4-BE49-F238E27FC236}">
                <a16:creationId xmlns:a16="http://schemas.microsoft.com/office/drawing/2014/main" id="{B89080C1-09E9-4AFC-BA10-690D17C57A1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4B0AC16-9DDB-436D-AA2C-A0F652D11F41}"/>
              </a:ext>
            </a:extLst>
          </p:cNvPr>
          <p:cNvSpPr>
            <a:spLocks noGrp="1"/>
          </p:cNvSpPr>
          <p:nvPr>
            <p:ph type="sldNum" sz="quarter" idx="17"/>
          </p:nvPr>
        </p:nvSpPr>
        <p:spPr/>
        <p:txBody>
          <a:bodyPr/>
          <a:lstStyle/>
          <a:p>
            <a:pPr>
              <a:spcBef>
                <a:spcPct val="100000"/>
              </a:spcBef>
              <a:buSzPct val="99000"/>
            </a:pPr>
            <a:fld id="{2E0138DC-4EDA-46E4-888B-8AE8E24A017A}"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8452500D-9F4E-4058-8C22-B9CBD5C45444}"/>
              </a:ext>
            </a:extLst>
          </p:cNvPr>
          <p:cNvSpPr>
            <a:spLocks noGrp="1"/>
          </p:cNvSpPr>
          <p:nvPr>
            <p:ph type="title"/>
          </p:nvPr>
        </p:nvSpPr>
        <p:spPr/>
        <p:txBody>
          <a:bodyPr/>
          <a:lstStyle/>
          <a:p>
            <a:pPr>
              <a:spcBef>
                <a:spcPct val="100000"/>
              </a:spcBef>
              <a:buSzPct val="99000"/>
            </a:pPr>
            <a:r>
              <a:rPr lang="en-US" altLang="en-US"/>
              <a:t>Lesson 6: Other NIMS Structures and Interconnectivity Summary</a:t>
            </a:r>
          </a:p>
        </p:txBody>
      </p:sp>
      <p:sp>
        <p:nvSpPr>
          <p:cNvPr id="2" name="Content Placeholder 1">
            <a:extLst>
              <a:ext uri="{FF2B5EF4-FFF2-40B4-BE49-F238E27FC236}">
                <a16:creationId xmlns:a16="http://schemas.microsoft.com/office/drawing/2014/main" id="{DDA4E320-6C61-4522-8E9C-638A4CEF4D54}"/>
              </a:ext>
            </a:extLst>
          </p:cNvPr>
          <p:cNvSpPr>
            <a:spLocks noGrp="1"/>
          </p:cNvSpPr>
          <p:nvPr>
            <p:ph idx="1"/>
          </p:nvPr>
        </p:nvSpPr>
        <p:spPr/>
        <p:txBody>
          <a:bodyPr>
            <a:normAutofit fontScale="8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presented other NIMS Structures and Interconnectivity.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the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Multiagency Coordination Group (MAC Group)</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Joint Information System (JIS)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Interconnectivity of NIMS Command and Coordination Structures</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introduce you to Communications and Information Management. </a:t>
            </a:r>
            <a:endParaRPr lang="en-US"/>
          </a:p>
        </p:txBody>
      </p:sp>
      <p:sp>
        <p:nvSpPr>
          <p:cNvPr id="3" name="Slide Number Placeholder 2">
            <a:extLst>
              <a:ext uri="{FF2B5EF4-FFF2-40B4-BE49-F238E27FC236}">
                <a16:creationId xmlns:a16="http://schemas.microsoft.com/office/drawing/2014/main" id="{C5C8314E-9AEA-486A-80A3-B870B9E23216}"/>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E53D68E-BCAA-42DC-946B-C6E690999FF5}"/>
              </a:ext>
            </a:extLst>
          </p:cNvPr>
          <p:cNvSpPr>
            <a:spLocks noGrp="1"/>
          </p:cNvSpPr>
          <p:nvPr>
            <p:ph type="title"/>
          </p:nvPr>
        </p:nvSpPr>
        <p:spPr/>
        <p:txBody>
          <a:bodyPr/>
          <a:lstStyle/>
          <a:p>
            <a:pPr>
              <a:spcBef>
                <a:spcPct val="100000"/>
              </a:spcBef>
              <a:buSzPct val="99000"/>
            </a:pPr>
            <a:r>
              <a:rPr lang="en-US" altLang="en-US"/>
              <a:t>Other NIMS Structures and Interconnectivity Introduction</a:t>
            </a:r>
          </a:p>
        </p:txBody>
      </p:sp>
      <p:sp>
        <p:nvSpPr>
          <p:cNvPr id="2" name="Content Placeholder 1">
            <a:extLst>
              <a:ext uri="{FF2B5EF4-FFF2-40B4-BE49-F238E27FC236}">
                <a16:creationId xmlns:a16="http://schemas.microsoft.com/office/drawing/2014/main" id="{6BB264A9-9811-491D-9544-CEF1EC6EA002}"/>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Incident Command System (ICS) and Emergency Operations Centers (EOC), which were discussed in the prior lessons of this course, are two of the four NIMS Command and Coordination structures.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 this lesson, we will learn about Multiagency Coordination (MAC) Groups and the Joint Information System (JIS), and discuss the interconnectivity between the NIMS Command and Coordination structures. </a:t>
            </a:r>
            <a:endParaRPr lang="en-US"/>
          </a:p>
        </p:txBody>
      </p:sp>
      <p:pic>
        <p:nvPicPr>
          <p:cNvPr id="8" name="Picture 4">
            <a:extLst>
              <a:ext uri="{FF2B5EF4-FFF2-40B4-BE49-F238E27FC236}">
                <a16:creationId xmlns:a16="http://schemas.microsoft.com/office/drawing/2014/main" id="{45299AEE-5F81-46EF-BF26-868E6B7D2D5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426973"/>
            <a:ext cx="4035425" cy="19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D79B30C-488C-4D36-B695-3B3256F261DD}"/>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13BE930B-9D1A-4516-86E1-2F10B4EB0FB8}"/>
              </a:ext>
            </a:extLst>
          </p:cNvPr>
          <p:cNvSpPr>
            <a:spLocks noGrp="1"/>
          </p:cNvSpPr>
          <p:nvPr>
            <p:ph type="title"/>
          </p:nvPr>
        </p:nvSpPr>
        <p:spPr/>
        <p:txBody>
          <a:bodyPr/>
          <a:lstStyle/>
          <a:p>
            <a:pPr>
              <a:spcBef>
                <a:spcPct val="100000"/>
              </a:spcBef>
              <a:buSzPct val="99000"/>
            </a:pPr>
            <a:r>
              <a:rPr lang="en-US" altLang="en-US"/>
              <a:t>MAC Group Definition and Composition</a:t>
            </a:r>
          </a:p>
        </p:txBody>
      </p:sp>
      <p:sp>
        <p:nvSpPr>
          <p:cNvPr id="2" name="Content Placeholder 1">
            <a:extLst>
              <a:ext uri="{FF2B5EF4-FFF2-40B4-BE49-F238E27FC236}">
                <a16:creationId xmlns:a16="http://schemas.microsoft.com/office/drawing/2014/main" id="{EAC08FC2-9EB9-42CB-BE0B-6689CCBEC02F}"/>
              </a:ext>
            </a:extLst>
          </p:cNvPr>
          <p:cNvSpPr>
            <a:spLocks noGrp="1"/>
          </p:cNvSpPr>
          <p:nvPr>
            <p:ph sz="quarter" idx="13"/>
          </p:nvPr>
        </p:nvSpPr>
        <p:spPr>
          <a:xfrm>
            <a:off x="457200" y="1153077"/>
            <a:ext cx="4514850" cy="4492625"/>
          </a:xfrm>
        </p:spPr>
        <p:txBody>
          <a:bodyPr>
            <a:noAutofit/>
          </a:bodyPr>
          <a:lstStyle/>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Multiagency Coordination Groups (MAC Group) are part of the off-site incident management structure of NIMS. </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MAC Groups are also sometimes referred to as policy groups.</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MAC Group members are typically agency administrators, executives or their designees from stakeholder agencies or organizations impacted by and with resources committed to the incident. The MAC Group may also include representatives from non-governmental organizations such as businesses and volunteer organizations.</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During incidents, MAC Groups:</a:t>
            </a:r>
            <a:br>
              <a:rPr lang="en-US" altLang="en-US" sz="1200" kern="1200" dirty="0">
                <a:latin typeface="Arial" panose="020B0604020202020204" pitchFamily="34" charset="0"/>
                <a:cs typeface="Arial" panose="020B0604020202020204" pitchFamily="34" charset="0"/>
                <a:sym typeface="Arial" panose="020B0604020202020204" pitchFamily="34" charset="0"/>
              </a:rPr>
            </a:br>
            <a:r>
              <a:rPr lang="en-US" altLang="en-US" sz="1200" kern="1200" dirty="0">
                <a:latin typeface="Arial" panose="020B0604020202020204" pitchFamily="34" charset="0"/>
                <a:cs typeface="Arial" panose="020B0604020202020204" pitchFamily="34" charset="0"/>
                <a:sym typeface="Arial" panose="020B0604020202020204" pitchFamily="34" charset="0"/>
              </a:rPr>
              <a:t>• Act as a policy-level body</a:t>
            </a:r>
            <a:br>
              <a:rPr lang="en-US" altLang="en-US" sz="1200" kern="1200" dirty="0">
                <a:latin typeface="Arial" panose="020B0604020202020204" pitchFamily="34" charset="0"/>
                <a:cs typeface="Arial" panose="020B0604020202020204" pitchFamily="34" charset="0"/>
                <a:sym typeface="Arial" panose="020B0604020202020204" pitchFamily="34" charset="0"/>
              </a:rPr>
            </a:br>
            <a:r>
              <a:rPr lang="en-US" altLang="en-US" sz="1200" kern="1200" dirty="0">
                <a:latin typeface="Arial" panose="020B0604020202020204" pitchFamily="34" charset="0"/>
                <a:cs typeface="Arial" panose="020B0604020202020204" pitchFamily="34" charset="0"/>
                <a:sym typeface="Arial" panose="020B0604020202020204" pitchFamily="34" charset="0"/>
              </a:rPr>
              <a:t>• Support resource prioritization and allocation</a:t>
            </a:r>
            <a:br>
              <a:rPr lang="en-US" altLang="en-US" sz="1200" kern="1200" dirty="0">
                <a:latin typeface="Arial" panose="020B0604020202020204" pitchFamily="34" charset="0"/>
                <a:cs typeface="Arial" panose="020B0604020202020204" pitchFamily="34" charset="0"/>
                <a:sym typeface="Arial" panose="020B0604020202020204" pitchFamily="34" charset="0"/>
              </a:rPr>
            </a:br>
            <a:r>
              <a:rPr lang="en-US" altLang="en-US" sz="1200" kern="1200" dirty="0">
                <a:latin typeface="Arial" panose="020B0604020202020204" pitchFamily="34" charset="0"/>
                <a:cs typeface="Arial" panose="020B0604020202020204" pitchFamily="34" charset="0"/>
                <a:sym typeface="Arial" panose="020B0604020202020204" pitchFamily="34" charset="0"/>
              </a:rPr>
              <a:t>• Make cooperative multi-agency decisions </a:t>
            </a:r>
            <a:br>
              <a:rPr lang="en-US" altLang="en-US" sz="1200" kern="1200" dirty="0">
                <a:latin typeface="Arial" panose="020B0604020202020204" pitchFamily="34" charset="0"/>
                <a:cs typeface="Arial" panose="020B0604020202020204" pitchFamily="34" charset="0"/>
                <a:sym typeface="Arial" panose="020B0604020202020204" pitchFamily="34" charset="0"/>
              </a:rPr>
            </a:br>
            <a:r>
              <a:rPr lang="en-US" altLang="en-US" sz="1200" kern="1200" dirty="0">
                <a:latin typeface="Arial" panose="020B0604020202020204" pitchFamily="34" charset="0"/>
                <a:cs typeface="Arial" panose="020B0604020202020204" pitchFamily="34" charset="0"/>
                <a:sym typeface="Arial" panose="020B0604020202020204" pitchFamily="34" charset="0"/>
              </a:rPr>
              <a:t>• Enable decision making among elected and appointed officials and the Incident Commander responsible for managing the incident.</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The MAC Group does not perform incident command functions, nor does it replace the primary functions of EOCs or other operations, coordination, or dispatch organizations. </a:t>
            </a:r>
            <a:endParaRPr lang="en-US" sz="1200" dirty="0"/>
          </a:p>
        </p:txBody>
      </p:sp>
      <p:pic>
        <p:nvPicPr>
          <p:cNvPr id="8" name="Picture 4" descr="Image showing MAC Groups as a NIMS Command and Coordination structure.">
            <a:extLst>
              <a:ext uri="{FF2B5EF4-FFF2-40B4-BE49-F238E27FC236}">
                <a16:creationId xmlns:a16="http://schemas.microsoft.com/office/drawing/2014/main" id="{68C50493-CFA3-4099-BE0B-08782E6FBC6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21468" y="1970266"/>
            <a:ext cx="1895238" cy="285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BBE18AA-E45F-4088-B352-D63013CF8A1B}"/>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0C066E71-F0BF-4901-A07C-4265D1C98593}"/>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D69E4969-DC3E-4492-A234-A8C605CF5567}"/>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some examples of how a MAC Group or policy group can help during an incident?</a:t>
            </a:r>
            <a:endParaRPr lang="en-US"/>
          </a:p>
        </p:txBody>
      </p:sp>
      <p:pic>
        <p:nvPicPr>
          <p:cNvPr id="8" name="Picture 4" descr="Discussion Question Icon">
            <a:extLst>
              <a:ext uri="{FF2B5EF4-FFF2-40B4-BE49-F238E27FC236}">
                <a16:creationId xmlns:a16="http://schemas.microsoft.com/office/drawing/2014/main" id="{4A5366E3-91F5-40DF-9B2E-A16FC97F3E2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9DED7E4-BC82-4E04-9048-2FDDB584B35E}"/>
              </a:ext>
            </a:extLst>
          </p:cNvPr>
          <p:cNvSpPr>
            <a:spLocks noGrp="1"/>
          </p:cNvSpPr>
          <p:nvPr>
            <p:ph type="sldNum" sz="quarter" idx="17"/>
          </p:nvPr>
        </p:nvSpPr>
        <p:spPr/>
        <p:txBody>
          <a:bodyPr/>
          <a:lstStyle/>
          <a:p>
            <a:pPr>
              <a:spcBef>
                <a:spcPct val="100000"/>
              </a:spcBef>
              <a:buSzPct val="99000"/>
            </a:pPr>
            <a:fld id="{2E0138DC-4EDA-46E4-888B-8AE8E24A017A}"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9757489-61D6-4131-BF6A-C2CC1DFCF354}"/>
              </a:ext>
            </a:extLst>
          </p:cNvPr>
          <p:cNvSpPr>
            <a:spLocks noGrp="1"/>
          </p:cNvSpPr>
          <p:nvPr>
            <p:ph type="title"/>
          </p:nvPr>
        </p:nvSpPr>
        <p:spPr/>
        <p:txBody>
          <a:bodyPr/>
          <a:lstStyle/>
          <a:p>
            <a:pPr>
              <a:spcBef>
                <a:spcPct val="100000"/>
              </a:spcBef>
              <a:buSzPct val="99000"/>
            </a:pPr>
            <a:r>
              <a:rPr lang="en-US" altLang="en-US"/>
              <a:t>Elected and Appointed Officials</a:t>
            </a:r>
          </a:p>
        </p:txBody>
      </p:sp>
      <p:sp>
        <p:nvSpPr>
          <p:cNvPr id="2" name="Content Placeholder 1">
            <a:extLst>
              <a:ext uri="{FF2B5EF4-FFF2-40B4-BE49-F238E27FC236}">
                <a16:creationId xmlns:a16="http://schemas.microsoft.com/office/drawing/2014/main" id="{349B64C9-8909-475E-B139-9EB9A354E19F}"/>
              </a:ext>
            </a:extLst>
          </p:cNvPr>
          <p:cNvSpPr>
            <a:spLocks noGrp="1"/>
          </p:cNvSpPr>
          <p:nvPr>
            <p:ph idx="1"/>
          </p:nvPr>
        </p:nvSpPr>
        <p:spPr/>
        <p:txBody>
          <a:bodyPr>
            <a:normAutofit fontScale="8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Elected and appointed officials such as governors, tribal leaders, mayors, city managers and county commissioners are key players in incident management because they are responsible for:</a:t>
            </a:r>
          </a:p>
          <a:p>
            <a:pPr marL="254000" lvl="1" indent="-254000">
              <a:spcBef>
                <a:spcPct val="100000"/>
              </a:spcBef>
              <a:buSzPct val="99000"/>
              <a:tabLst/>
            </a:pPr>
            <a:r>
              <a:rPr lang="en-US" altLang="en-US" kern="1200">
                <a:latin typeface="Arial" panose="020B0604020202020204" pitchFamily="34" charset="0"/>
                <a:ea typeface="+mn-ea"/>
                <a:cs typeface="Times New Roman" panose="02020603050405020304" pitchFamily="18" charset="0"/>
                <a:sym typeface="Arial" panose="020B0604020202020204" pitchFamily="34" charset="0"/>
              </a:rPr>
              <a:t>The safety and welfare of their constituents</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marL="254000" lvl="1" indent="-254000">
              <a:spcBef>
                <a:spcPct val="100000"/>
              </a:spcBef>
              <a:buSzPct val="99000"/>
              <a:tabLst/>
            </a:pPr>
            <a:r>
              <a:rPr lang="en-US" altLang="en-US" kern="1200">
                <a:latin typeface="Arial" panose="020B0604020202020204" pitchFamily="34" charset="0"/>
                <a:ea typeface="+mn-ea"/>
                <a:cs typeface="Times New Roman" panose="02020603050405020304" pitchFamily="18" charset="0"/>
                <a:sym typeface="Arial" panose="020B0604020202020204" pitchFamily="34" charset="0"/>
              </a:rPr>
              <a:t>The overall effectiveness of incident management efforts within their jurisdiction</a:t>
            </a:r>
            <a:endParaRPr lang="en-US" altLang="en-US" kern="1200">
              <a:latin typeface="Arial" panose="020B0604020202020204" pitchFamily="34" charset="0"/>
              <a:ea typeface="+mn-ea"/>
              <a:cs typeface="Arial" panose="020B0604020202020204" pitchFamily="34" charset="0"/>
              <a:sym typeface="Arial" panose="020B0604020202020204" pitchFamily="34" charset="0"/>
            </a:endParaRP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Elected and appointed officials operate at the policy level of incident management. The MAC Group provides a way for these policy-level officials to work together, enhancing unity of effort at the senior level.</a:t>
            </a:r>
            <a:endParaRPr lang="en-US"/>
          </a:p>
        </p:txBody>
      </p:sp>
      <p:sp>
        <p:nvSpPr>
          <p:cNvPr id="3" name="Slide Number Placeholder 2">
            <a:extLst>
              <a:ext uri="{FF2B5EF4-FFF2-40B4-BE49-F238E27FC236}">
                <a16:creationId xmlns:a16="http://schemas.microsoft.com/office/drawing/2014/main" id="{7B5BED69-9DEF-4AAE-A43F-BB4FC034289E}"/>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415DED6E-E702-48EA-9C76-81B73F2FE688}"/>
              </a:ext>
            </a:extLst>
          </p:cNvPr>
          <p:cNvSpPr>
            <a:spLocks noGrp="1"/>
          </p:cNvSpPr>
          <p:nvPr>
            <p:ph type="title"/>
          </p:nvPr>
        </p:nvSpPr>
        <p:spPr/>
        <p:txBody>
          <a:bodyPr/>
          <a:lstStyle/>
          <a:p>
            <a:pPr>
              <a:spcBef>
                <a:spcPct val="100000"/>
              </a:spcBef>
              <a:buSzPct val="99000"/>
            </a:pPr>
            <a:r>
              <a:rPr lang="en-US" altLang="en-US"/>
              <a:t>Voices of Experience: Elected and Appointed Officials</a:t>
            </a:r>
          </a:p>
        </p:txBody>
      </p:sp>
      <p:sp>
        <p:nvSpPr>
          <p:cNvPr id="3" name="Content Placeholder 2">
            <a:extLst>
              <a:ext uri="{FF2B5EF4-FFF2-40B4-BE49-F238E27FC236}">
                <a16:creationId xmlns:a16="http://schemas.microsoft.com/office/drawing/2014/main" id="{63033C25-3D32-4FEB-B8CF-C2ECECF14E3A}"/>
              </a:ext>
            </a:extLst>
          </p:cNvPr>
          <p:cNvSpPr>
            <a:spLocks noGrp="1"/>
          </p:cNvSpPr>
          <p:nvPr>
            <p:ph sz="quarter" idx="14"/>
          </p:nvPr>
        </p:nvSpPr>
        <p:spPr/>
        <p:txBody>
          <a:bodyPr>
            <a:normAutofit fontScale="625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Steve Grainer, Former Chief, Incident Management Programs, VA Dept. of Fire Programs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"Our elected and senior appointed officials have first a moral obligation to do whatever is possible to provide for the well-being, the welfare if you will, of the citizens that elected them and entrusted them with their well-being. On that count my feeling is that elected officials should at a minimum be familiar enough with the core reasoning behind NIMS and the primary components of NIMS, the concepts on which NIMS is built."</a:t>
            </a:r>
            <a:endParaRPr lang="en-US"/>
          </a:p>
        </p:txBody>
      </p:sp>
      <p:pic>
        <p:nvPicPr>
          <p:cNvPr id="8" name="Picture 4">
            <a:extLst>
              <a:ext uri="{FF2B5EF4-FFF2-40B4-BE49-F238E27FC236}">
                <a16:creationId xmlns:a16="http://schemas.microsoft.com/office/drawing/2014/main" id="{F7EFEAF3-72C7-423B-B3CA-9C49DF6AB8AC}"/>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0175"/>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34146F4-EF74-4D28-900B-E0F49EDCC571}"/>
              </a:ext>
            </a:extLst>
          </p:cNvPr>
          <p:cNvSpPr>
            <a:spLocks noGrp="1"/>
          </p:cNvSpPr>
          <p:nvPr>
            <p:ph type="sldNum" sz="quarter" idx="17"/>
          </p:nvPr>
        </p:nvSpPr>
        <p:spPr/>
        <p:txBody>
          <a:bodyPr/>
          <a:lstStyle/>
          <a:p>
            <a:pPr>
              <a:spcBef>
                <a:spcPct val="100000"/>
              </a:spcBef>
              <a:buSzPct val="99000"/>
            </a:pPr>
            <a:fld id="{DC702420-E508-499C-A964-78839383CDE4}"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7E9911A-86A6-4127-B371-73C651B41032}"/>
              </a:ext>
            </a:extLst>
          </p:cNvPr>
          <p:cNvSpPr>
            <a:spLocks noGrp="1"/>
          </p:cNvSpPr>
          <p:nvPr>
            <p:ph type="title"/>
          </p:nvPr>
        </p:nvSpPr>
        <p:spPr/>
        <p:txBody>
          <a:bodyPr/>
          <a:lstStyle/>
          <a:p>
            <a:pPr>
              <a:spcBef>
                <a:spcPct val="100000"/>
              </a:spcBef>
              <a:buSzPct val="99000"/>
            </a:pPr>
            <a:r>
              <a:rPr lang="en-US" altLang="en-US"/>
              <a:t>Voices of Experience: Elected and Appointed Officials</a:t>
            </a:r>
          </a:p>
        </p:txBody>
      </p:sp>
      <p:sp>
        <p:nvSpPr>
          <p:cNvPr id="3" name="Content Placeholder 2">
            <a:extLst>
              <a:ext uri="{FF2B5EF4-FFF2-40B4-BE49-F238E27FC236}">
                <a16:creationId xmlns:a16="http://schemas.microsoft.com/office/drawing/2014/main" id="{C0894227-A8A9-421A-A52F-A00692647A19}"/>
              </a:ext>
            </a:extLst>
          </p:cNvPr>
          <p:cNvSpPr>
            <a:spLocks noGrp="1"/>
          </p:cNvSpPr>
          <p:nvPr>
            <p:ph sz="quarter" idx="14"/>
          </p:nvPr>
        </p:nvSpPr>
        <p:spPr/>
        <p:txBody>
          <a:bodyPr>
            <a:normAutofit fontScale="475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Curry Mayer, Former Training &amp; Exercise Chief, Governor’s Office of Emergency Services (CA)</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has let people know that everyone who is responsible for public welfare really should have at least an understanding of what the NIMS is about, what are the important pieces of it, what do you have to know to be able to plug into it, and how does it facilitate all of those levels of government working together. So I think the important piece is that appointed officials and our elected officials are those that, they really have two roles. One is that they are charged with protecting the public, and then from their point of view, how do they know that they will be able to do that, and NIMS provides a system that is workable anywhere in the country so that any government entity or any response agency that is needed can plug into the system. And there is the requirement that not only do you, are you aware of what the system is but that you practice it, that you have some training in it so you’re not only, so it’s not just a check the box but that you are actually able to perform a role in the system and ensure that the public is secured for in a large event."</a:t>
            </a:r>
            <a:endParaRPr lang="en-US"/>
          </a:p>
        </p:txBody>
      </p:sp>
      <p:pic>
        <p:nvPicPr>
          <p:cNvPr id="8" name="Picture 4" descr="Curry Mayer, Former Training &amp; Exercise Chief, Governor’s Office of Emergency Services (CA)">
            <a:extLst>
              <a:ext uri="{FF2B5EF4-FFF2-40B4-BE49-F238E27FC236}">
                <a16:creationId xmlns:a16="http://schemas.microsoft.com/office/drawing/2014/main" id="{F6912CCF-09B0-4A08-8B92-65FCC7BFFBA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631950" y="2670175"/>
            <a:ext cx="16859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EECE407-D70A-4972-962E-61CE6D6FD15B}"/>
              </a:ext>
            </a:extLst>
          </p:cNvPr>
          <p:cNvSpPr>
            <a:spLocks noGrp="1"/>
          </p:cNvSpPr>
          <p:nvPr>
            <p:ph type="sldNum" sz="quarter" idx="17"/>
          </p:nvPr>
        </p:nvSpPr>
        <p:spPr/>
        <p:txBody>
          <a:bodyPr/>
          <a:lstStyle/>
          <a:p>
            <a:pPr>
              <a:spcBef>
                <a:spcPct val="100000"/>
              </a:spcBef>
              <a:buSzPct val="99000"/>
            </a:pPr>
            <a:fld id="{DC702420-E508-499C-A964-78839383CDE4}"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FE71314-4147-4815-8518-3679E3FC22D4}"/>
              </a:ext>
            </a:extLst>
          </p:cNvPr>
          <p:cNvSpPr>
            <a:spLocks noGrp="1"/>
          </p:cNvSpPr>
          <p:nvPr>
            <p:ph type="title"/>
          </p:nvPr>
        </p:nvSpPr>
        <p:spPr/>
        <p:txBody>
          <a:bodyPr/>
          <a:lstStyle/>
          <a:p>
            <a:pPr>
              <a:spcBef>
                <a:spcPct val="100000"/>
              </a:spcBef>
              <a:buSzPct val="99000"/>
            </a:pPr>
            <a:r>
              <a:rPr lang="en-US" altLang="en-US"/>
              <a:t>Joint Information System (JIS) Purpose </a:t>
            </a:r>
          </a:p>
        </p:txBody>
      </p:sp>
      <p:sp>
        <p:nvSpPr>
          <p:cNvPr id="2" name="Content Placeholder 1">
            <a:extLst>
              <a:ext uri="{FF2B5EF4-FFF2-40B4-BE49-F238E27FC236}">
                <a16:creationId xmlns:a16="http://schemas.microsoft.com/office/drawing/2014/main" id="{8DB3BC86-0B61-4A4D-A760-50130E30A818}"/>
              </a:ext>
            </a:extLst>
          </p:cNvPr>
          <p:cNvSpPr>
            <a:spLocks noGrp="1"/>
          </p:cNvSpPr>
          <p:nvPr>
            <p:ph sz="quarter" idx="13"/>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Joint Information System (JIS) is the fourth NIMS Command and Coordination structure.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JIS integrates incident information and public affairs into a unified organization that provides consistent, coordinated, accurate, accessible, timely and complete information to the public and stakeholders during incident operations.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JIS operates across and supports the other NIMS Command and Coordination structures: ICS, EOC and MAC Group.</a:t>
            </a:r>
            <a:endParaRPr lang="en-US"/>
          </a:p>
        </p:txBody>
      </p:sp>
      <p:pic>
        <p:nvPicPr>
          <p:cNvPr id="8" name="Picture 4">
            <a:extLst>
              <a:ext uri="{FF2B5EF4-FFF2-40B4-BE49-F238E27FC236}">
                <a16:creationId xmlns:a16="http://schemas.microsoft.com/office/drawing/2014/main" id="{79250306-2284-406F-8092-8E46D39A757E}"/>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265556"/>
            <a:ext cx="4035425" cy="226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C2BECA5-0BC5-4C3E-868E-10B7660D33C7}"/>
              </a:ext>
            </a:extLst>
          </p:cNvPr>
          <p:cNvSpPr>
            <a:spLocks noGrp="1"/>
          </p:cNvSpPr>
          <p:nvPr>
            <p:ph type="sldNum" sz="quarter" idx="17"/>
          </p:nvPr>
        </p:nvSpPr>
        <p:spPr/>
        <p:txBody>
          <a:bodyPr/>
          <a:lstStyle/>
          <a:p>
            <a:pPr>
              <a:spcBef>
                <a:spcPct val="100000"/>
              </a:spcBef>
              <a:buSzPct val="99000"/>
            </a:pPr>
            <a:fld id="{76C8CD15-8D36-4305-A619-F6B567D1A051}"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7E58B66-5DD3-4044-A603-B67BC69247FF}"/>
              </a:ext>
            </a:extLst>
          </p:cNvPr>
          <p:cNvSpPr>
            <a:spLocks noGrp="1"/>
          </p:cNvSpPr>
          <p:nvPr>
            <p:ph type="title"/>
          </p:nvPr>
        </p:nvSpPr>
        <p:spPr/>
        <p:txBody>
          <a:bodyPr/>
          <a:lstStyle/>
          <a:p>
            <a:pPr>
              <a:spcBef>
                <a:spcPct val="100000"/>
              </a:spcBef>
              <a:buSzPct val="99000"/>
            </a:pPr>
            <a:r>
              <a:rPr lang="en-US" altLang="en-US"/>
              <a:t>JIS Description and Components: PIO and JIC</a:t>
            </a:r>
          </a:p>
        </p:txBody>
      </p:sp>
      <p:sp>
        <p:nvSpPr>
          <p:cNvPr id="2" name="Content Placeholder 1">
            <a:extLst>
              <a:ext uri="{FF2B5EF4-FFF2-40B4-BE49-F238E27FC236}">
                <a16:creationId xmlns:a16="http://schemas.microsoft.com/office/drawing/2014/main" id="{74F49FA9-5009-4284-AFC9-0EA3E529BC26}"/>
              </a:ext>
            </a:extLst>
          </p:cNvPr>
          <p:cNvSpPr>
            <a:spLocks noGrp="1"/>
          </p:cNvSpPr>
          <p:nvPr>
            <p:ph idx="1"/>
          </p:nvPr>
        </p:nvSpPr>
        <p:spPr/>
        <p:txBody>
          <a:bodyPr>
            <a:normAutofit/>
          </a:bodyPr>
          <a:lstStyle/>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Public Information Officer (PIO) and Joint Information Center (JIC) are two supporting elements of the JIS. </a:t>
            </a:r>
          </a:p>
          <a:p>
            <a:pPr>
              <a:spcBef>
                <a:spcPct val="100000"/>
              </a:spcBef>
              <a:buSzPct val="99000"/>
              <a:tabLst/>
            </a:pPr>
            <a:r>
              <a:rPr lang="en-US" altLang="en-US" sz="1400" b="1" kern="1200" dirty="0">
                <a:latin typeface="Arial" panose="020B0604020202020204" pitchFamily="34" charset="0"/>
                <a:cs typeface="Arial" panose="020B0604020202020204" pitchFamily="34" charset="0"/>
                <a:sym typeface="Arial" panose="020B0604020202020204" pitchFamily="34" charset="0"/>
              </a:rPr>
              <a:t>The PIO</a:t>
            </a:r>
            <a:r>
              <a:rPr lang="en-US" altLang="en-US" sz="1400" kern="1200" dirty="0">
                <a:latin typeface="Arial" panose="020B0604020202020204" pitchFamily="34" charset="0"/>
                <a:cs typeface="Arial" panose="020B0604020202020204" pitchFamily="34" charset="0"/>
                <a:sym typeface="Arial" panose="020B0604020202020204" pitchFamily="34" charset="0"/>
              </a:rPr>
              <a:t> is a key member of ICS and EOC organizations, though they might go by a different title in EOCs. PIO functions include:</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Advising the Incident Commander, Unified Command or EOC director on public information matters</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Gathering, verifying, coordinating, and disseminating accurate, accessible, and timely information</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Handling inquiries from the media, public and elected officials</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Providing emergency public information and warnings</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Conducting rumor monitoring and response </a:t>
            </a:r>
          </a:p>
          <a:p>
            <a:pPr>
              <a:spcBef>
                <a:spcPct val="100000"/>
              </a:spcBef>
              <a:buSzPct val="99000"/>
              <a:tabLst/>
            </a:pPr>
            <a:r>
              <a:rPr lang="en-US" altLang="en-US" sz="1400" b="1" kern="1200" dirty="0">
                <a:latin typeface="Arial" panose="020B0604020202020204" pitchFamily="34" charset="0"/>
                <a:cs typeface="Arial" panose="020B0604020202020204" pitchFamily="34" charset="0"/>
                <a:sym typeface="Arial" panose="020B0604020202020204" pitchFamily="34" charset="0"/>
              </a:rPr>
              <a:t>The JIC</a:t>
            </a:r>
            <a:r>
              <a:rPr lang="en-US" altLang="en-US" sz="1400" kern="1200" dirty="0">
                <a:latin typeface="Arial" panose="020B0604020202020204" pitchFamily="34" charset="0"/>
                <a:cs typeface="Arial" panose="020B0604020202020204" pitchFamily="34" charset="0"/>
                <a:sym typeface="Arial" panose="020B0604020202020204" pitchFamily="34" charset="0"/>
              </a:rPr>
              <a:t> is a central location that houses JIS operations and where public information staff perform essential information and public affairs functions. </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Normally, an incident should have a single JIC, but the JIS is flexible and can accommodate multiple JICs if necessary.</a:t>
            </a:r>
            <a:endParaRPr lang="en-US" sz="1400" dirty="0"/>
          </a:p>
        </p:txBody>
      </p:sp>
      <p:sp>
        <p:nvSpPr>
          <p:cNvPr id="3" name="Slide Number Placeholder 2">
            <a:extLst>
              <a:ext uri="{FF2B5EF4-FFF2-40B4-BE49-F238E27FC236}">
                <a16:creationId xmlns:a16="http://schemas.microsoft.com/office/drawing/2014/main" id="{69A5615C-597E-43AD-A6E0-94961B673814}"/>
              </a:ext>
            </a:extLst>
          </p:cNvPr>
          <p:cNvSpPr>
            <a:spLocks noGrp="1"/>
          </p:cNvSpPr>
          <p:nvPr>
            <p:ph type="sldNum" sz="quarter" idx="11"/>
          </p:nvPr>
        </p:nvSpPr>
        <p:spPr/>
        <p:txBody>
          <a:bodyPr/>
          <a:lstStyle/>
          <a:p>
            <a:pPr>
              <a:spcBef>
                <a:spcPct val="100000"/>
              </a:spcBef>
              <a:buSzPct val="99000"/>
            </a:pPr>
            <a:fld id="{F07DC3B5-C6B8-49E1-920E-CFA75C343AA6}"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1869</Words>
  <Application>Microsoft Office PowerPoint</Application>
  <PresentationFormat>On-screen Show (4:3)</PresentationFormat>
  <Paragraphs>123</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Times New Roman</vt:lpstr>
      <vt:lpstr>Wingdings</vt:lpstr>
      <vt:lpstr>EMI_PPT</vt:lpstr>
      <vt:lpstr>Lesson 6: Other NIMS Structures and Interconnectivity</vt:lpstr>
      <vt:lpstr>Other NIMS Structures and Interconnectivity Introduction</vt:lpstr>
      <vt:lpstr>MAC Group Definition and Composition</vt:lpstr>
      <vt:lpstr>Discussion Question</vt:lpstr>
      <vt:lpstr>Elected and Appointed Officials</vt:lpstr>
      <vt:lpstr>Voices of Experience: Elected and Appointed Officials</vt:lpstr>
      <vt:lpstr>Voices of Experience: Elected and Appointed Officials</vt:lpstr>
      <vt:lpstr>Joint Information System (JIS) Purpose </vt:lpstr>
      <vt:lpstr>JIS Description and Components: PIO and JIC</vt:lpstr>
      <vt:lpstr>JIS Description and Components: Information</vt:lpstr>
      <vt:lpstr>Public Information Communications Planning</vt:lpstr>
      <vt:lpstr>Voices of Experience: Public Information</vt:lpstr>
      <vt:lpstr>Discussion Question</vt:lpstr>
      <vt:lpstr>Interconnectivity of NIMS Command and Coordination Structures</vt:lpstr>
      <vt:lpstr>Interconnectivity of NIMS Command and Coordination Structures (Continued)</vt:lpstr>
      <vt:lpstr>Federal Support to Response Activities</vt:lpstr>
      <vt:lpstr>Federal Support to Response Activities</vt:lpstr>
      <vt:lpstr>Discussion Question</vt:lpstr>
      <vt:lpstr>Lesson 6: Other NIMS Structures and Interconnectivity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2020-06-09T10:55:27Z</dcterms:created>
  <dcterms:modified xsi:type="dcterms:W3CDTF">2022-02-24T15:22:11Z</dcterms:modified>
</cp:coreProperties>
</file>