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1230"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2517775"/>
          </a:xfrm>
        </p:spPr>
        <p:txBody>
          <a:bodyPr/>
          <a:lstStyle/>
          <a:p>
            <a:r>
              <a:rPr lang="en-US"/>
              <a:t>Click to edit Master title style</a:t>
            </a:r>
            <a:endParaRPr lang="en-US" dirty="0"/>
          </a:p>
        </p:txBody>
      </p:sp>
      <p:sp>
        <p:nvSpPr>
          <p:cNvPr id="3" name="Rectangle 4">
            <a:extLst>
              <a:ext uri="{FF2B5EF4-FFF2-40B4-BE49-F238E27FC236}">
                <a16:creationId xmlns:a16="http://schemas.microsoft.com/office/drawing/2014/main" id="{CE1C6962-C832-4190-B9C0-3D121665967B}"/>
              </a:ext>
            </a:extLst>
          </p:cNvPr>
          <p:cNvSpPr>
            <a:spLocks noGrp="1" noChangeArrowheads="1"/>
          </p:cNvSpPr>
          <p:nvPr>
            <p:ph type="dt" sz="half" idx="10"/>
          </p:nvPr>
        </p:nvSpPr>
        <p:spPr>
          <a:ln/>
        </p:spPr>
        <p:txBody>
          <a:bodyPr/>
          <a:lstStyle>
            <a:lvl1pPr>
              <a:defRPr/>
            </a:lvl1pPr>
          </a:lstStyle>
          <a:p>
            <a:pPr>
              <a:defRPr/>
            </a:pPr>
            <a:fld id="{517995A1-08F1-4EFC-9B79-3F6423CF7855}" type="datetimeFigureOut">
              <a:rPr lang="en-US"/>
              <a:pPr>
                <a:defRPr/>
              </a:pPr>
              <a:t>2/24/2022</a:t>
            </a:fld>
            <a:endParaRPr lang="en-US"/>
          </a:p>
        </p:txBody>
      </p:sp>
      <p:sp>
        <p:nvSpPr>
          <p:cNvPr id="4" name="Rectangle 5">
            <a:extLst>
              <a:ext uri="{FF2B5EF4-FFF2-40B4-BE49-F238E27FC236}">
                <a16:creationId xmlns:a16="http://schemas.microsoft.com/office/drawing/2014/main" id="{66EFD365-37FB-4245-89C3-C29920B3765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Slide Number Placeholder 3">
            <a:extLst>
              <a:ext uri="{FF2B5EF4-FFF2-40B4-BE49-F238E27FC236}">
                <a16:creationId xmlns:a16="http://schemas.microsoft.com/office/drawing/2014/main" id="{9ACA6C12-B89D-4D4E-8BF7-F960BD1D2461}"/>
              </a:ext>
            </a:extLst>
          </p:cNvPr>
          <p:cNvSpPr>
            <a:spLocks noGrp="1"/>
          </p:cNvSpPr>
          <p:nvPr>
            <p:ph type="sldNum" sz="quarter" idx="12"/>
          </p:nvPr>
        </p:nvSpPr>
        <p:spPr>
          <a:ln/>
        </p:spPr>
        <p:txBody>
          <a:bodyPr/>
          <a:lstStyle>
            <a:lvl1pPr>
              <a:defRPr/>
            </a:lvl1pPr>
          </a:lstStyle>
          <a:p>
            <a:fld id="{D22211F2-6DF9-4109-A0B5-3BA3448C4790}" type="slidenum">
              <a:rPr lang="en-US" altLang="en-US"/>
              <a:pPr/>
              <a:t>‹#›</a:t>
            </a:fld>
            <a:endParaRPr lang="en-US" altLang="en-US"/>
          </a:p>
        </p:txBody>
      </p:sp>
    </p:spTree>
    <p:extLst>
      <p:ext uri="{BB962C8B-B14F-4D97-AF65-F5344CB8AC3E}">
        <p14:creationId xmlns:p14="http://schemas.microsoft.com/office/powerpoint/2010/main" val="647705495"/>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Rectangle 4">
            <a:extLst>
              <a:ext uri="{FF2B5EF4-FFF2-40B4-BE49-F238E27FC236}">
                <a16:creationId xmlns:a16="http://schemas.microsoft.com/office/drawing/2014/main" id="{1037FBB9-434C-478A-A381-A1E79395C396}"/>
              </a:ext>
            </a:extLst>
          </p:cNvPr>
          <p:cNvSpPr>
            <a:spLocks noGrp="1" noChangeArrowheads="1"/>
          </p:cNvSpPr>
          <p:nvPr>
            <p:ph type="dt" sz="half" idx="10"/>
          </p:nvPr>
        </p:nvSpPr>
        <p:spPr>
          <a:ln/>
        </p:spPr>
        <p:txBody>
          <a:bodyPr/>
          <a:lstStyle>
            <a:lvl1pPr>
              <a:defRPr/>
            </a:lvl1pPr>
          </a:lstStyle>
          <a:p>
            <a:pPr>
              <a:defRPr/>
            </a:pPr>
            <a:fld id="{3B2CB90A-0D6E-4BA4-942E-BCA8544D511E}" type="datetimeFigureOut">
              <a:rPr lang="en-US"/>
              <a:pPr>
                <a:defRPr/>
              </a:pPr>
              <a:t>2/24/2022</a:t>
            </a:fld>
            <a:endParaRPr lang="en-US"/>
          </a:p>
        </p:txBody>
      </p:sp>
      <p:sp>
        <p:nvSpPr>
          <p:cNvPr id="4" name="Rectangle 5">
            <a:extLst>
              <a:ext uri="{FF2B5EF4-FFF2-40B4-BE49-F238E27FC236}">
                <a16:creationId xmlns:a16="http://schemas.microsoft.com/office/drawing/2014/main" id="{941FA970-72E5-4465-AC02-108D331B1EB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Slide Number Placeholder 3">
            <a:extLst>
              <a:ext uri="{FF2B5EF4-FFF2-40B4-BE49-F238E27FC236}">
                <a16:creationId xmlns:a16="http://schemas.microsoft.com/office/drawing/2014/main" id="{80911D1C-562D-4A53-BB6B-D01289FC4E23}"/>
              </a:ext>
            </a:extLst>
          </p:cNvPr>
          <p:cNvSpPr>
            <a:spLocks noGrp="1"/>
          </p:cNvSpPr>
          <p:nvPr>
            <p:ph type="sldNum" sz="quarter" idx="12"/>
          </p:nvPr>
        </p:nvSpPr>
        <p:spPr>
          <a:ln/>
        </p:spPr>
        <p:txBody>
          <a:bodyPr/>
          <a:lstStyle>
            <a:lvl1pPr>
              <a:defRPr/>
            </a:lvl1pPr>
          </a:lstStyle>
          <a:p>
            <a:fld id="{9C61248A-CF76-4322-A23E-C11498CC20B6}" type="slidenum">
              <a:rPr lang="en-US" altLang="en-US"/>
              <a:pPr/>
              <a:t>‹#›</a:t>
            </a:fld>
            <a:endParaRPr lang="en-US" altLang="en-US"/>
          </a:p>
        </p:txBody>
      </p:sp>
    </p:spTree>
    <p:extLst>
      <p:ext uri="{BB962C8B-B14F-4D97-AF65-F5344CB8AC3E}">
        <p14:creationId xmlns:p14="http://schemas.microsoft.com/office/powerpoint/2010/main" val="2993584064"/>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DB5B4B9-F95D-493E-8981-9A03B5D4AFF5}"/>
              </a:ext>
            </a:extLst>
          </p:cNvPr>
          <p:cNvSpPr>
            <a:spLocks noGrp="1" noChangeArrowheads="1"/>
          </p:cNvSpPr>
          <p:nvPr>
            <p:ph type="dt" sz="half" idx="10"/>
          </p:nvPr>
        </p:nvSpPr>
        <p:spPr/>
        <p:txBody>
          <a:bodyPr/>
          <a:lstStyle>
            <a:lvl1pPr>
              <a:defRPr smtClean="0"/>
            </a:lvl1pPr>
          </a:lstStyle>
          <a:p>
            <a:pPr>
              <a:defRPr/>
            </a:pPr>
            <a:fld id="{8BA52B9A-D32C-4B9B-AB06-082E0076AB4F}" type="datetimeFigureOut">
              <a:rPr lang="en-US"/>
              <a:pPr>
                <a:defRPr/>
              </a:pPr>
              <a:t>2/24/2022</a:t>
            </a:fld>
            <a:endParaRPr lang="en-US"/>
          </a:p>
        </p:txBody>
      </p:sp>
      <p:sp>
        <p:nvSpPr>
          <p:cNvPr id="3" name="Rectangle 5">
            <a:extLst>
              <a:ext uri="{FF2B5EF4-FFF2-40B4-BE49-F238E27FC236}">
                <a16:creationId xmlns:a16="http://schemas.microsoft.com/office/drawing/2014/main" id="{8FC2EBA8-704A-46AD-81E9-609A23AF4409}"/>
              </a:ext>
            </a:extLst>
          </p:cNvPr>
          <p:cNvSpPr>
            <a:spLocks noGrp="1" noChangeArrowheads="1"/>
          </p:cNvSpPr>
          <p:nvPr>
            <p:ph type="ftr" sz="quarter" idx="11"/>
          </p:nvPr>
        </p:nvSpPr>
        <p:spPr/>
        <p:txBody>
          <a:bodyPr/>
          <a:lstStyle>
            <a:lvl1pPr>
              <a:defRPr/>
            </a:lvl1pPr>
          </a:lstStyle>
          <a:p>
            <a:pPr>
              <a:defRPr/>
            </a:pPr>
            <a:endParaRPr lang="en-US"/>
          </a:p>
        </p:txBody>
      </p:sp>
      <p:sp>
        <p:nvSpPr>
          <p:cNvPr id="4" name="Slide Number Placeholder 3">
            <a:extLst>
              <a:ext uri="{FF2B5EF4-FFF2-40B4-BE49-F238E27FC236}">
                <a16:creationId xmlns:a16="http://schemas.microsoft.com/office/drawing/2014/main" id="{E28AE794-07BD-49FC-B222-C940DCAB3FEF}"/>
              </a:ext>
            </a:extLst>
          </p:cNvPr>
          <p:cNvSpPr>
            <a:spLocks noGrp="1"/>
          </p:cNvSpPr>
          <p:nvPr>
            <p:ph type="sldNum" sz="quarter" idx="12"/>
          </p:nvPr>
        </p:nvSpPr>
        <p:spPr>
          <a:xfrm>
            <a:off x="6934200" y="6245225"/>
            <a:ext cx="2133600" cy="476250"/>
          </a:xfrm>
        </p:spPr>
        <p:txBody>
          <a:bodyPr/>
          <a:lstStyle>
            <a:lvl1pPr>
              <a:defRPr/>
            </a:lvl1pPr>
          </a:lstStyle>
          <a:p>
            <a:fld id="{B10688D6-8D00-4890-ACB7-25A04850DD15}" type="slidenum">
              <a:rPr lang="en-US" altLang="en-US"/>
              <a:pPr/>
              <a:t>‹#›</a:t>
            </a:fld>
            <a:endParaRPr lang="en-US" altLang="en-US"/>
          </a:p>
        </p:txBody>
      </p:sp>
    </p:spTree>
    <p:extLst>
      <p:ext uri="{BB962C8B-B14F-4D97-AF65-F5344CB8AC3E}">
        <p14:creationId xmlns:p14="http://schemas.microsoft.com/office/powerpoint/2010/main" val="8381800"/>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1400"/>
            </a:lvl1pPr>
            <a:lvl2pPr>
              <a:defRPr sz="1400"/>
            </a:lvl2pPr>
            <a:lvl3pPr>
              <a:defRPr sz="14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9823F90A-654F-404E-B135-854FBBA45309}"/>
              </a:ext>
            </a:extLst>
          </p:cNvPr>
          <p:cNvSpPr>
            <a:spLocks noGrp="1" noChangeArrowheads="1"/>
          </p:cNvSpPr>
          <p:nvPr>
            <p:ph type="dt" sz="half" idx="10"/>
          </p:nvPr>
        </p:nvSpPr>
        <p:spPr>
          <a:ln/>
        </p:spPr>
        <p:txBody>
          <a:bodyPr/>
          <a:lstStyle>
            <a:lvl1pPr>
              <a:defRPr/>
            </a:lvl1pPr>
          </a:lstStyle>
          <a:p>
            <a:pPr>
              <a:defRPr/>
            </a:pPr>
            <a:fld id="{6213B7A8-291F-4489-91A5-E062B9B947D6}" type="datetimeFigureOut">
              <a:rPr lang="en-US"/>
              <a:pPr>
                <a:defRPr/>
              </a:pPr>
              <a:t>2/24/2022</a:t>
            </a:fld>
            <a:endParaRPr lang="en-US"/>
          </a:p>
        </p:txBody>
      </p:sp>
      <p:sp>
        <p:nvSpPr>
          <p:cNvPr id="6" name="Rectangle 5">
            <a:extLst>
              <a:ext uri="{FF2B5EF4-FFF2-40B4-BE49-F238E27FC236}">
                <a16:creationId xmlns:a16="http://schemas.microsoft.com/office/drawing/2014/main" id="{622DB331-B882-4B12-9329-E1B30BBBBDB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Slide Number Placeholder 3">
            <a:extLst>
              <a:ext uri="{FF2B5EF4-FFF2-40B4-BE49-F238E27FC236}">
                <a16:creationId xmlns:a16="http://schemas.microsoft.com/office/drawing/2014/main" id="{9DA20F8A-62C3-4965-AF93-1DBC85B3F165}"/>
              </a:ext>
            </a:extLst>
          </p:cNvPr>
          <p:cNvSpPr>
            <a:spLocks noGrp="1"/>
          </p:cNvSpPr>
          <p:nvPr>
            <p:ph type="sldNum" sz="quarter" idx="12"/>
          </p:nvPr>
        </p:nvSpPr>
        <p:spPr>
          <a:ln/>
        </p:spPr>
        <p:txBody>
          <a:bodyPr/>
          <a:lstStyle>
            <a:lvl1pPr>
              <a:defRPr/>
            </a:lvl1pPr>
          </a:lstStyle>
          <a:p>
            <a:fld id="{346BEC1F-1588-441C-B6F0-05E8B737276C}" type="slidenum">
              <a:rPr lang="en-US" altLang="en-US"/>
              <a:pPr/>
              <a:t>‹#›</a:t>
            </a:fld>
            <a:endParaRPr lang="en-US" altLang="en-US"/>
          </a:p>
        </p:txBody>
      </p:sp>
    </p:spTree>
    <p:extLst>
      <p:ext uri="{BB962C8B-B14F-4D97-AF65-F5344CB8AC3E}">
        <p14:creationId xmlns:p14="http://schemas.microsoft.com/office/powerpoint/2010/main" val="378731385"/>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7CF6A9B2-8DC4-443A-9AEF-64DCD0C850E9}"/>
              </a:ext>
            </a:extLst>
          </p:cNvPr>
          <p:cNvSpPr>
            <a:spLocks noGrp="1" noChangeArrowheads="1"/>
          </p:cNvSpPr>
          <p:nvPr>
            <p:ph type="dt" sz="half" idx="10"/>
          </p:nvPr>
        </p:nvSpPr>
        <p:spPr>
          <a:ln/>
        </p:spPr>
        <p:txBody>
          <a:bodyPr/>
          <a:lstStyle>
            <a:lvl1pPr>
              <a:defRPr/>
            </a:lvl1pPr>
          </a:lstStyle>
          <a:p>
            <a:pPr>
              <a:defRPr/>
            </a:pPr>
            <a:fld id="{BC7AE8BB-7457-4F61-AFBA-49FD7C863313}" type="datetimeFigureOut">
              <a:rPr lang="en-US"/>
              <a:pPr>
                <a:defRPr/>
              </a:pPr>
              <a:t>2/24/2022</a:t>
            </a:fld>
            <a:endParaRPr lang="en-US"/>
          </a:p>
        </p:txBody>
      </p:sp>
      <p:sp>
        <p:nvSpPr>
          <p:cNvPr id="6" name="Rectangle 5">
            <a:extLst>
              <a:ext uri="{FF2B5EF4-FFF2-40B4-BE49-F238E27FC236}">
                <a16:creationId xmlns:a16="http://schemas.microsoft.com/office/drawing/2014/main" id="{50D930AF-2AD9-4174-91C1-98CF328C6CC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Slide Number Placeholder 3">
            <a:extLst>
              <a:ext uri="{FF2B5EF4-FFF2-40B4-BE49-F238E27FC236}">
                <a16:creationId xmlns:a16="http://schemas.microsoft.com/office/drawing/2014/main" id="{4E25845F-E1DC-4CDF-9AB3-C64A390BF03E}"/>
              </a:ext>
            </a:extLst>
          </p:cNvPr>
          <p:cNvSpPr>
            <a:spLocks noGrp="1"/>
          </p:cNvSpPr>
          <p:nvPr>
            <p:ph type="sldNum" sz="quarter" idx="12"/>
          </p:nvPr>
        </p:nvSpPr>
        <p:spPr>
          <a:ln/>
        </p:spPr>
        <p:txBody>
          <a:bodyPr/>
          <a:lstStyle>
            <a:lvl1pPr>
              <a:defRPr/>
            </a:lvl1pPr>
          </a:lstStyle>
          <a:p>
            <a:fld id="{E8FF2248-6AB6-4F5C-B222-E9AAF843340E}" type="slidenum">
              <a:rPr lang="en-US" altLang="en-US"/>
              <a:pPr/>
              <a:t>‹#›</a:t>
            </a:fld>
            <a:endParaRPr lang="en-US" altLang="en-US"/>
          </a:p>
        </p:txBody>
      </p:sp>
    </p:spTree>
    <p:extLst>
      <p:ext uri="{BB962C8B-B14F-4D97-AF65-F5344CB8AC3E}">
        <p14:creationId xmlns:p14="http://schemas.microsoft.com/office/powerpoint/2010/main" val="2210179941"/>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a:extLst>
              <a:ext uri="{FF2B5EF4-FFF2-40B4-BE49-F238E27FC236}">
                <a16:creationId xmlns:a16="http://schemas.microsoft.com/office/drawing/2014/main" id="{138FBB86-59D3-4CDE-B688-62DF039C6ADB}"/>
              </a:ext>
            </a:extLst>
          </p:cNvPr>
          <p:cNvSpPr>
            <a:spLocks noGrp="1" noChangeArrowheads="1"/>
          </p:cNvSpPr>
          <p:nvPr>
            <p:ph type="dt" sz="half" idx="10"/>
          </p:nvPr>
        </p:nvSpPr>
        <p:spPr>
          <a:ln/>
        </p:spPr>
        <p:txBody>
          <a:bodyPr/>
          <a:lstStyle>
            <a:lvl1pPr>
              <a:defRPr/>
            </a:lvl1pPr>
          </a:lstStyle>
          <a:p>
            <a:pPr>
              <a:defRPr/>
            </a:pPr>
            <a:fld id="{270C6274-4D65-4AE7-B475-77A8C26477A9}" type="datetimeFigureOut">
              <a:rPr lang="en-US"/>
              <a:pPr>
                <a:defRPr/>
              </a:pPr>
              <a:t>2/24/2022</a:t>
            </a:fld>
            <a:endParaRPr lang="en-US"/>
          </a:p>
        </p:txBody>
      </p:sp>
      <p:sp>
        <p:nvSpPr>
          <p:cNvPr id="5" name="Rectangle 5">
            <a:extLst>
              <a:ext uri="{FF2B5EF4-FFF2-40B4-BE49-F238E27FC236}">
                <a16:creationId xmlns:a16="http://schemas.microsoft.com/office/drawing/2014/main" id="{0157196F-3299-4D98-BB32-6C64BC99344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Slide Number Placeholder 3">
            <a:extLst>
              <a:ext uri="{FF2B5EF4-FFF2-40B4-BE49-F238E27FC236}">
                <a16:creationId xmlns:a16="http://schemas.microsoft.com/office/drawing/2014/main" id="{FAF0270E-79D3-4991-85DA-D69E6C83D7F0}"/>
              </a:ext>
            </a:extLst>
          </p:cNvPr>
          <p:cNvSpPr>
            <a:spLocks noGrp="1"/>
          </p:cNvSpPr>
          <p:nvPr>
            <p:ph type="sldNum" sz="quarter" idx="12"/>
          </p:nvPr>
        </p:nvSpPr>
        <p:spPr>
          <a:ln/>
        </p:spPr>
        <p:txBody>
          <a:bodyPr/>
          <a:lstStyle>
            <a:lvl1pPr>
              <a:defRPr/>
            </a:lvl1pPr>
          </a:lstStyle>
          <a:p>
            <a:fld id="{3D28720E-BD50-4ABA-9C4E-56982D730A4D}" type="slidenum">
              <a:rPr lang="en-US" altLang="en-US"/>
              <a:pPr/>
              <a:t>‹#›</a:t>
            </a:fld>
            <a:endParaRPr lang="en-US" altLang="en-US"/>
          </a:p>
        </p:txBody>
      </p:sp>
    </p:spTree>
    <p:extLst>
      <p:ext uri="{BB962C8B-B14F-4D97-AF65-F5344CB8AC3E}">
        <p14:creationId xmlns:p14="http://schemas.microsoft.com/office/powerpoint/2010/main" val="1187881705"/>
      </p:ext>
    </p:extLst>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04800"/>
            <a:ext cx="20574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04800"/>
            <a:ext cx="6019800" cy="5410200"/>
          </a:xfrm>
        </p:spPr>
        <p:txBody>
          <a:bodyPr vert="eaVert"/>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a:extLst>
              <a:ext uri="{FF2B5EF4-FFF2-40B4-BE49-F238E27FC236}">
                <a16:creationId xmlns:a16="http://schemas.microsoft.com/office/drawing/2014/main" id="{7027D65D-40F0-4068-A393-68B5DB8FE2D2}"/>
              </a:ext>
            </a:extLst>
          </p:cNvPr>
          <p:cNvSpPr>
            <a:spLocks noGrp="1" noChangeArrowheads="1"/>
          </p:cNvSpPr>
          <p:nvPr>
            <p:ph type="dt" sz="half" idx="10"/>
          </p:nvPr>
        </p:nvSpPr>
        <p:spPr>
          <a:ln/>
        </p:spPr>
        <p:txBody>
          <a:bodyPr/>
          <a:lstStyle>
            <a:lvl1pPr>
              <a:defRPr/>
            </a:lvl1pPr>
          </a:lstStyle>
          <a:p>
            <a:pPr>
              <a:defRPr/>
            </a:pPr>
            <a:fld id="{1024D9F3-1419-4699-8D94-420E398F5538}" type="datetimeFigureOut">
              <a:rPr lang="en-US"/>
              <a:pPr>
                <a:defRPr/>
              </a:pPr>
              <a:t>2/24/2022</a:t>
            </a:fld>
            <a:endParaRPr lang="en-US"/>
          </a:p>
        </p:txBody>
      </p:sp>
      <p:sp>
        <p:nvSpPr>
          <p:cNvPr id="5" name="Rectangle 5">
            <a:extLst>
              <a:ext uri="{FF2B5EF4-FFF2-40B4-BE49-F238E27FC236}">
                <a16:creationId xmlns:a16="http://schemas.microsoft.com/office/drawing/2014/main" id="{623909A6-BAD6-4C3C-A0BC-B348E7EE39C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Slide Number Placeholder 3">
            <a:extLst>
              <a:ext uri="{FF2B5EF4-FFF2-40B4-BE49-F238E27FC236}">
                <a16:creationId xmlns:a16="http://schemas.microsoft.com/office/drawing/2014/main" id="{B171D1F0-78BD-402D-916D-2855EFAF504C}"/>
              </a:ext>
            </a:extLst>
          </p:cNvPr>
          <p:cNvSpPr>
            <a:spLocks noGrp="1"/>
          </p:cNvSpPr>
          <p:nvPr>
            <p:ph type="sldNum" sz="quarter" idx="12"/>
          </p:nvPr>
        </p:nvSpPr>
        <p:spPr>
          <a:ln/>
        </p:spPr>
        <p:txBody>
          <a:bodyPr/>
          <a:lstStyle>
            <a:lvl1pPr>
              <a:defRPr/>
            </a:lvl1pPr>
          </a:lstStyle>
          <a:p>
            <a:fld id="{F9F60FB4-B31E-46B0-9200-834318E37524}" type="slidenum">
              <a:rPr lang="en-US" altLang="en-US"/>
              <a:pPr/>
              <a:t>‹#›</a:t>
            </a:fld>
            <a:endParaRPr lang="en-US" altLang="en-US"/>
          </a:p>
        </p:txBody>
      </p:sp>
    </p:spTree>
    <p:extLst>
      <p:ext uri="{BB962C8B-B14F-4D97-AF65-F5344CB8AC3E}">
        <p14:creationId xmlns:p14="http://schemas.microsoft.com/office/powerpoint/2010/main" val="808236306"/>
      </p:ext>
    </p:extLst>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39763"/>
          </a:xfrm>
        </p:spPr>
        <p:txBody>
          <a:bodyPr/>
          <a:lstStyle/>
          <a:p>
            <a:r>
              <a:rPr lang="en-US"/>
              <a:t>Click to edit Master title style</a:t>
            </a:r>
          </a:p>
        </p:txBody>
      </p:sp>
      <p:sp>
        <p:nvSpPr>
          <p:cNvPr id="3" name="Content Placeholder 2"/>
          <p:cNvSpPr>
            <a:spLocks noGrp="1"/>
          </p:cNvSpPr>
          <p:nvPr>
            <p:ph idx="1"/>
          </p:nvPr>
        </p:nvSpPr>
        <p:spPr>
          <a:xfrm>
            <a:off x="457200" y="1068388"/>
            <a:ext cx="8229600" cy="4646612"/>
          </a:xfrm>
        </p:spPr>
        <p:txBody>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a:extLst>
              <a:ext uri="{FF2B5EF4-FFF2-40B4-BE49-F238E27FC236}">
                <a16:creationId xmlns:a16="http://schemas.microsoft.com/office/drawing/2014/main" id="{401CFBE3-967B-4909-963C-4B0FAD88A5A1}"/>
              </a:ext>
            </a:extLst>
          </p:cNvPr>
          <p:cNvSpPr>
            <a:spLocks noGrp="1" noChangeArrowheads="1"/>
          </p:cNvSpPr>
          <p:nvPr>
            <p:ph type="dt" sz="half" idx="10"/>
          </p:nvPr>
        </p:nvSpPr>
        <p:spPr>
          <a:ln/>
        </p:spPr>
        <p:txBody>
          <a:bodyPr/>
          <a:lstStyle>
            <a:lvl1pPr>
              <a:defRPr/>
            </a:lvl1pPr>
          </a:lstStyle>
          <a:p>
            <a:pPr>
              <a:defRPr/>
            </a:pPr>
            <a:fld id="{D2E0224D-DAA1-484E-BB1A-137C13D668D2}" type="datetimeFigureOut">
              <a:rPr lang="en-US"/>
              <a:pPr>
                <a:defRPr/>
              </a:pPr>
              <a:t>2/24/2022</a:t>
            </a:fld>
            <a:endParaRPr lang="en-US"/>
          </a:p>
        </p:txBody>
      </p:sp>
      <p:sp>
        <p:nvSpPr>
          <p:cNvPr id="5" name="Rectangle 5">
            <a:extLst>
              <a:ext uri="{FF2B5EF4-FFF2-40B4-BE49-F238E27FC236}">
                <a16:creationId xmlns:a16="http://schemas.microsoft.com/office/drawing/2014/main" id="{F34CB005-4931-4638-B8BB-43A66C04493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Slide Number Placeholder 3">
            <a:extLst>
              <a:ext uri="{FF2B5EF4-FFF2-40B4-BE49-F238E27FC236}">
                <a16:creationId xmlns:a16="http://schemas.microsoft.com/office/drawing/2014/main" id="{17578F74-0725-4209-9E5D-CDB6D1CD669D}"/>
              </a:ext>
            </a:extLst>
          </p:cNvPr>
          <p:cNvSpPr>
            <a:spLocks noGrp="1"/>
          </p:cNvSpPr>
          <p:nvPr>
            <p:ph type="sldNum" sz="quarter" idx="12"/>
          </p:nvPr>
        </p:nvSpPr>
        <p:spPr>
          <a:ln/>
        </p:spPr>
        <p:txBody>
          <a:bodyPr/>
          <a:lstStyle>
            <a:lvl1pPr>
              <a:defRPr/>
            </a:lvl1pPr>
          </a:lstStyle>
          <a:p>
            <a:fld id="{7546B5A3-57C9-4B57-BE25-811D50C8437A}" type="slidenum">
              <a:rPr lang="en-US" altLang="en-US"/>
              <a:pPr/>
              <a:t>‹#›</a:t>
            </a:fld>
            <a:endParaRPr lang="en-US" altLang="en-US"/>
          </a:p>
        </p:txBody>
      </p:sp>
    </p:spTree>
    <p:extLst>
      <p:ext uri="{BB962C8B-B14F-4D97-AF65-F5344CB8AC3E}">
        <p14:creationId xmlns:p14="http://schemas.microsoft.com/office/powerpoint/2010/main" val="2463819987"/>
      </p:ext>
    </p:extLst>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p:txBody>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a:extLst>
              <a:ext uri="{FF2B5EF4-FFF2-40B4-BE49-F238E27FC236}">
                <a16:creationId xmlns:a16="http://schemas.microsoft.com/office/drawing/2014/main" id="{E60DD7A9-9572-425C-8FA8-7B8BD6106A29}"/>
              </a:ext>
            </a:extLst>
          </p:cNvPr>
          <p:cNvSpPr>
            <a:spLocks noGrp="1" noChangeArrowheads="1"/>
          </p:cNvSpPr>
          <p:nvPr>
            <p:ph type="dt" sz="half" idx="10"/>
          </p:nvPr>
        </p:nvSpPr>
        <p:spPr>
          <a:ln/>
        </p:spPr>
        <p:txBody>
          <a:bodyPr/>
          <a:lstStyle>
            <a:lvl1pPr>
              <a:defRPr/>
            </a:lvl1pPr>
          </a:lstStyle>
          <a:p>
            <a:pPr>
              <a:defRPr/>
            </a:pPr>
            <a:fld id="{F98B4336-3786-432C-8E95-DD71F1CC1E64}" type="datetimeFigureOut">
              <a:rPr lang="en-US"/>
              <a:pPr>
                <a:defRPr/>
              </a:pPr>
              <a:t>2/24/2022</a:t>
            </a:fld>
            <a:endParaRPr lang="en-US"/>
          </a:p>
        </p:txBody>
      </p:sp>
      <p:sp>
        <p:nvSpPr>
          <p:cNvPr id="5" name="Rectangle 5">
            <a:extLst>
              <a:ext uri="{FF2B5EF4-FFF2-40B4-BE49-F238E27FC236}">
                <a16:creationId xmlns:a16="http://schemas.microsoft.com/office/drawing/2014/main" id="{16168346-BF24-49E8-A8EB-F397545984A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Slide Number Placeholder 3">
            <a:extLst>
              <a:ext uri="{FF2B5EF4-FFF2-40B4-BE49-F238E27FC236}">
                <a16:creationId xmlns:a16="http://schemas.microsoft.com/office/drawing/2014/main" id="{10D5C3C1-229A-47E9-99C3-F42C1D0F8D22}"/>
              </a:ext>
            </a:extLst>
          </p:cNvPr>
          <p:cNvSpPr>
            <a:spLocks noGrp="1"/>
          </p:cNvSpPr>
          <p:nvPr>
            <p:ph type="sldNum" sz="quarter" idx="12"/>
          </p:nvPr>
        </p:nvSpPr>
        <p:spPr>
          <a:ln/>
        </p:spPr>
        <p:txBody>
          <a:bodyPr/>
          <a:lstStyle>
            <a:lvl1pPr>
              <a:defRPr/>
            </a:lvl1pPr>
          </a:lstStyle>
          <a:p>
            <a:fld id="{F2FA22D8-6D8F-4197-BB01-5E9C2F6B662E}" type="slidenum">
              <a:rPr lang="en-US" altLang="en-US"/>
              <a:pPr/>
              <a:t>‹#›</a:t>
            </a:fld>
            <a:endParaRPr lang="en-US" altLang="en-US"/>
          </a:p>
        </p:txBody>
      </p:sp>
    </p:spTree>
    <p:extLst>
      <p:ext uri="{BB962C8B-B14F-4D97-AF65-F5344CB8AC3E}">
        <p14:creationId xmlns:p14="http://schemas.microsoft.com/office/powerpoint/2010/main" val="1087992627"/>
      </p:ext>
    </p:extLst>
  </p:cSld>
  <p:clrMapOvr>
    <a:masterClrMapping/>
  </p:clrMapOvr>
  <p:transitio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B7F3E202-3ABB-4530-8BF0-A018748EE9E4}"/>
              </a:ext>
            </a:extLst>
          </p:cNvPr>
          <p:cNvSpPr>
            <a:spLocks noGrp="1" noChangeArrowheads="1"/>
          </p:cNvSpPr>
          <p:nvPr>
            <p:ph type="dt" sz="half" idx="10"/>
          </p:nvPr>
        </p:nvSpPr>
        <p:spPr>
          <a:ln/>
        </p:spPr>
        <p:txBody>
          <a:bodyPr/>
          <a:lstStyle>
            <a:lvl1pPr>
              <a:defRPr/>
            </a:lvl1pPr>
          </a:lstStyle>
          <a:p>
            <a:pPr>
              <a:defRPr/>
            </a:pPr>
            <a:fld id="{39BF3ACB-5630-489A-B04E-17117E42A6F3}" type="datetimeFigureOut">
              <a:rPr lang="en-US"/>
              <a:pPr>
                <a:defRPr/>
              </a:pPr>
              <a:t>2/24/2022</a:t>
            </a:fld>
            <a:endParaRPr lang="en-US"/>
          </a:p>
        </p:txBody>
      </p:sp>
      <p:sp>
        <p:nvSpPr>
          <p:cNvPr id="4" name="Rectangle 5">
            <a:extLst>
              <a:ext uri="{FF2B5EF4-FFF2-40B4-BE49-F238E27FC236}">
                <a16:creationId xmlns:a16="http://schemas.microsoft.com/office/drawing/2014/main" id="{5C505D57-7840-4447-BA07-11697804B3D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Slide Number Placeholder 3">
            <a:extLst>
              <a:ext uri="{FF2B5EF4-FFF2-40B4-BE49-F238E27FC236}">
                <a16:creationId xmlns:a16="http://schemas.microsoft.com/office/drawing/2014/main" id="{42A20152-8089-4BDF-A60C-902D4C3C7B3A}"/>
              </a:ext>
            </a:extLst>
          </p:cNvPr>
          <p:cNvSpPr>
            <a:spLocks noGrp="1"/>
          </p:cNvSpPr>
          <p:nvPr>
            <p:ph type="sldNum" sz="quarter" idx="12"/>
          </p:nvPr>
        </p:nvSpPr>
        <p:spPr>
          <a:ln/>
        </p:spPr>
        <p:txBody>
          <a:bodyPr/>
          <a:lstStyle>
            <a:lvl1pPr>
              <a:defRPr/>
            </a:lvl1pPr>
          </a:lstStyle>
          <a:p>
            <a:fld id="{52E46A07-7672-46C8-8C46-7323FDCA2273}" type="slidenum">
              <a:rPr lang="en-US" altLang="en-US"/>
              <a:pPr/>
              <a:t>‹#›</a:t>
            </a:fld>
            <a:endParaRPr lang="en-US" altLang="en-US"/>
          </a:p>
        </p:txBody>
      </p:sp>
    </p:spTree>
    <p:extLst>
      <p:ext uri="{BB962C8B-B14F-4D97-AF65-F5344CB8AC3E}">
        <p14:creationId xmlns:p14="http://schemas.microsoft.com/office/powerpoint/2010/main" val="2276560519"/>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ormAutofit/>
          </a:bodyPr>
          <a:lstStyle>
            <a:lvl1pPr marL="0">
              <a:defRPr sz="2800" b="0"/>
            </a:lvl1pPr>
            <a:lvl2pPr>
              <a:defRPr sz="2800" b="0"/>
            </a:lvl2pPr>
            <a:lvl3pPr>
              <a:defRPr sz="2800" b="0"/>
            </a:lvl3pPr>
            <a:lvl4pPr marL="1371600" indent="-342900">
              <a:buSzPct val="75000"/>
              <a:buFont typeface="Wingdings" panose="05000000000000000000" pitchFamily="2" charset="2"/>
              <a:buChar char="§"/>
              <a:defRPr sz="2800" b="0"/>
            </a:lvl4pPr>
            <a:lvl5pPr>
              <a:defRPr sz="2800" b="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5">
            <a:extLst>
              <a:ext uri="{FF2B5EF4-FFF2-40B4-BE49-F238E27FC236}">
                <a16:creationId xmlns:a16="http://schemas.microsoft.com/office/drawing/2014/main" id="{C6027C77-FDF4-44B3-8FBD-100324FAAC06}"/>
              </a:ext>
            </a:extLst>
          </p:cNvPr>
          <p:cNvSpPr>
            <a:spLocks noGrp="1" noChangeArrowheads="1"/>
          </p:cNvSpPr>
          <p:nvPr>
            <p:ph type="ftr" sz="quarter" idx="10"/>
          </p:nvPr>
        </p:nvSpPr>
        <p:spPr/>
        <p:txBody>
          <a:bodyPr/>
          <a:lstStyle>
            <a:lvl1pPr>
              <a:defRPr/>
            </a:lvl1pPr>
          </a:lstStyle>
          <a:p>
            <a:pPr>
              <a:defRPr/>
            </a:pPr>
            <a:endParaRPr lang="en-US"/>
          </a:p>
        </p:txBody>
      </p:sp>
      <p:sp>
        <p:nvSpPr>
          <p:cNvPr id="5" name="Slide Number Placeholder 3">
            <a:extLst>
              <a:ext uri="{FF2B5EF4-FFF2-40B4-BE49-F238E27FC236}">
                <a16:creationId xmlns:a16="http://schemas.microsoft.com/office/drawing/2014/main" id="{AD2BDFB8-1A1B-4126-854F-EB30CED3CC22}"/>
              </a:ext>
            </a:extLst>
          </p:cNvPr>
          <p:cNvSpPr>
            <a:spLocks noGrp="1"/>
          </p:cNvSpPr>
          <p:nvPr>
            <p:ph type="sldNum" sz="quarter" idx="11"/>
          </p:nvPr>
        </p:nvSpPr>
        <p:spPr/>
        <p:txBody>
          <a:bodyPr/>
          <a:lstStyle>
            <a:lvl1pPr>
              <a:defRPr/>
            </a:lvl1pPr>
          </a:lstStyle>
          <a:p>
            <a:fld id="{637C457D-D063-49A2-8605-F9B6AF25E856}" type="slidenum">
              <a:rPr lang="en-US" altLang="en-US"/>
              <a:pPr/>
              <a:t>‹#›</a:t>
            </a:fld>
            <a:endParaRPr lang="en-US" altLang="en-US"/>
          </a:p>
        </p:txBody>
      </p:sp>
    </p:spTree>
    <p:extLst>
      <p:ext uri="{BB962C8B-B14F-4D97-AF65-F5344CB8AC3E}">
        <p14:creationId xmlns:p14="http://schemas.microsoft.com/office/powerpoint/2010/main" val="2314269752"/>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53AC550E-CB0B-4109-81E8-C65E290BDDF7}"/>
              </a:ext>
            </a:extLst>
          </p:cNvPr>
          <p:cNvSpPr>
            <a:spLocks noGrp="1" noChangeArrowheads="1"/>
          </p:cNvSpPr>
          <p:nvPr>
            <p:ph type="dt" sz="half" idx="10"/>
          </p:nvPr>
        </p:nvSpPr>
        <p:spPr>
          <a:ln/>
        </p:spPr>
        <p:txBody>
          <a:bodyPr/>
          <a:lstStyle>
            <a:lvl1pPr>
              <a:defRPr/>
            </a:lvl1pPr>
          </a:lstStyle>
          <a:p>
            <a:pPr>
              <a:defRPr/>
            </a:pPr>
            <a:fld id="{53737259-50E3-448A-9283-0FDFC53EADEE}" type="datetimeFigureOut">
              <a:rPr lang="en-US"/>
              <a:pPr>
                <a:defRPr/>
              </a:pPr>
              <a:t>2/24/2022</a:t>
            </a:fld>
            <a:endParaRPr lang="en-US"/>
          </a:p>
        </p:txBody>
      </p:sp>
      <p:sp>
        <p:nvSpPr>
          <p:cNvPr id="5" name="Rectangle 5">
            <a:extLst>
              <a:ext uri="{FF2B5EF4-FFF2-40B4-BE49-F238E27FC236}">
                <a16:creationId xmlns:a16="http://schemas.microsoft.com/office/drawing/2014/main" id="{A1BC720B-3E9A-4069-9AE1-C811B418A50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Slide Number Placeholder 3">
            <a:extLst>
              <a:ext uri="{FF2B5EF4-FFF2-40B4-BE49-F238E27FC236}">
                <a16:creationId xmlns:a16="http://schemas.microsoft.com/office/drawing/2014/main" id="{8209215D-4C1F-4085-BAAF-ED4CD7E27D2B}"/>
              </a:ext>
            </a:extLst>
          </p:cNvPr>
          <p:cNvSpPr>
            <a:spLocks noGrp="1"/>
          </p:cNvSpPr>
          <p:nvPr>
            <p:ph type="sldNum" sz="quarter" idx="12"/>
          </p:nvPr>
        </p:nvSpPr>
        <p:spPr>
          <a:ln/>
        </p:spPr>
        <p:txBody>
          <a:bodyPr/>
          <a:lstStyle>
            <a:lvl1pPr>
              <a:defRPr/>
            </a:lvl1pPr>
          </a:lstStyle>
          <a:p>
            <a:fld id="{1054308D-051A-4849-98C9-9BE4A99A73E1}" type="slidenum">
              <a:rPr lang="en-US" altLang="en-US"/>
              <a:pPr/>
              <a:t>‹#›</a:t>
            </a:fld>
            <a:endParaRPr lang="en-US" altLang="en-US"/>
          </a:p>
        </p:txBody>
      </p:sp>
    </p:spTree>
    <p:extLst>
      <p:ext uri="{BB962C8B-B14F-4D97-AF65-F5344CB8AC3E}">
        <p14:creationId xmlns:p14="http://schemas.microsoft.com/office/powerpoint/2010/main" val="579383677"/>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lumn (Pic Lef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4" name="Content Placeholder 3"/>
          <p:cNvSpPr>
            <a:spLocks noGrp="1"/>
          </p:cNvSpPr>
          <p:nvPr>
            <p:ph sz="quarter" idx="13"/>
          </p:nvPr>
        </p:nvSpPr>
        <p:spPr>
          <a:xfrm>
            <a:off x="457200" y="1153077"/>
            <a:ext cx="4035425" cy="4492625"/>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quarter" idx="14"/>
          </p:nvPr>
        </p:nvSpPr>
        <p:spPr>
          <a:xfrm>
            <a:off x="4651375" y="1153077"/>
            <a:ext cx="4035425" cy="4492625"/>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8FD69433-7182-419F-A35C-E15533F405C9}"/>
              </a:ext>
            </a:extLst>
          </p:cNvPr>
          <p:cNvSpPr>
            <a:spLocks noGrp="1" noChangeArrowheads="1"/>
          </p:cNvSpPr>
          <p:nvPr>
            <p:ph type="dt" sz="half" idx="15"/>
          </p:nvPr>
        </p:nvSpPr>
        <p:spPr>
          <a:ln/>
        </p:spPr>
        <p:txBody>
          <a:bodyPr/>
          <a:lstStyle>
            <a:lvl1pPr>
              <a:defRPr/>
            </a:lvl1pPr>
          </a:lstStyle>
          <a:p>
            <a:pPr>
              <a:defRPr/>
            </a:pPr>
            <a:fld id="{EA14D88B-D3BB-4DB1-9626-A1FE3C9906E5}" type="datetimeFigureOut">
              <a:rPr lang="en-US"/>
              <a:pPr>
                <a:defRPr/>
              </a:pPr>
              <a:t>2/24/2022</a:t>
            </a:fld>
            <a:endParaRPr lang="en-US"/>
          </a:p>
        </p:txBody>
      </p:sp>
      <p:sp>
        <p:nvSpPr>
          <p:cNvPr id="6" name="Rectangle 5">
            <a:extLst>
              <a:ext uri="{FF2B5EF4-FFF2-40B4-BE49-F238E27FC236}">
                <a16:creationId xmlns:a16="http://schemas.microsoft.com/office/drawing/2014/main" id="{99B5FC74-0C3A-444A-9E3E-DF41641DA993}"/>
              </a:ext>
            </a:extLst>
          </p:cNvPr>
          <p:cNvSpPr>
            <a:spLocks noGrp="1" noChangeArrowheads="1"/>
          </p:cNvSpPr>
          <p:nvPr>
            <p:ph type="ftr" sz="quarter" idx="16"/>
          </p:nvPr>
        </p:nvSpPr>
        <p:spPr>
          <a:ln/>
        </p:spPr>
        <p:txBody>
          <a:bodyPr/>
          <a:lstStyle>
            <a:lvl1pPr>
              <a:defRPr/>
            </a:lvl1pPr>
          </a:lstStyle>
          <a:p>
            <a:pPr>
              <a:defRPr/>
            </a:pPr>
            <a:endParaRPr lang="en-US"/>
          </a:p>
        </p:txBody>
      </p:sp>
      <p:sp>
        <p:nvSpPr>
          <p:cNvPr id="7" name="Slide Number Placeholder 3">
            <a:extLst>
              <a:ext uri="{FF2B5EF4-FFF2-40B4-BE49-F238E27FC236}">
                <a16:creationId xmlns:a16="http://schemas.microsoft.com/office/drawing/2014/main" id="{9F880DA9-B85E-4F59-83CA-3E37E51F950F}"/>
              </a:ext>
            </a:extLst>
          </p:cNvPr>
          <p:cNvSpPr>
            <a:spLocks noGrp="1"/>
          </p:cNvSpPr>
          <p:nvPr>
            <p:ph type="sldNum" sz="quarter" idx="17"/>
          </p:nvPr>
        </p:nvSpPr>
        <p:spPr>
          <a:ln/>
        </p:spPr>
        <p:txBody>
          <a:bodyPr/>
          <a:lstStyle>
            <a:lvl1pPr>
              <a:defRPr/>
            </a:lvl1pPr>
          </a:lstStyle>
          <a:p>
            <a:fld id="{953B802C-E88B-4ED5-9C0F-67B75D1BDB94}" type="slidenum">
              <a:rPr lang="en-US" altLang="en-US"/>
              <a:pPr/>
              <a:t>‹#›</a:t>
            </a:fld>
            <a:endParaRPr lang="en-US" altLang="en-US"/>
          </a:p>
        </p:txBody>
      </p:sp>
    </p:spTree>
    <p:extLst>
      <p:ext uri="{BB962C8B-B14F-4D97-AF65-F5344CB8AC3E}">
        <p14:creationId xmlns:p14="http://schemas.microsoft.com/office/powerpoint/2010/main" val="756814901"/>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wo Column (Pic R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9" name="Content Placeholder 3"/>
          <p:cNvSpPr>
            <a:spLocks noGrp="1"/>
          </p:cNvSpPr>
          <p:nvPr>
            <p:ph sz="quarter" idx="13"/>
          </p:nvPr>
        </p:nvSpPr>
        <p:spPr>
          <a:xfrm>
            <a:off x="457200" y="1153077"/>
            <a:ext cx="4035425" cy="4492625"/>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quarter" idx="14"/>
          </p:nvPr>
        </p:nvSpPr>
        <p:spPr>
          <a:xfrm>
            <a:off x="4651375" y="1153077"/>
            <a:ext cx="4035425" cy="4492625"/>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CC8DB607-7A35-4044-96C6-95EAF19CB8E2}"/>
              </a:ext>
            </a:extLst>
          </p:cNvPr>
          <p:cNvSpPr>
            <a:spLocks noGrp="1" noChangeArrowheads="1"/>
          </p:cNvSpPr>
          <p:nvPr>
            <p:ph type="dt" sz="half" idx="15"/>
          </p:nvPr>
        </p:nvSpPr>
        <p:spPr>
          <a:ln/>
        </p:spPr>
        <p:txBody>
          <a:bodyPr/>
          <a:lstStyle>
            <a:lvl1pPr>
              <a:defRPr/>
            </a:lvl1pPr>
          </a:lstStyle>
          <a:p>
            <a:pPr>
              <a:defRPr/>
            </a:pPr>
            <a:fld id="{E456C204-11E9-4288-9D0B-5F79DB8F2DB2}" type="datetimeFigureOut">
              <a:rPr lang="en-US"/>
              <a:pPr>
                <a:defRPr/>
              </a:pPr>
              <a:t>2/24/2022</a:t>
            </a:fld>
            <a:endParaRPr lang="en-US"/>
          </a:p>
        </p:txBody>
      </p:sp>
      <p:sp>
        <p:nvSpPr>
          <p:cNvPr id="6" name="Rectangle 5">
            <a:extLst>
              <a:ext uri="{FF2B5EF4-FFF2-40B4-BE49-F238E27FC236}">
                <a16:creationId xmlns:a16="http://schemas.microsoft.com/office/drawing/2014/main" id="{B8C07089-D356-44DB-A48B-98688444B895}"/>
              </a:ext>
            </a:extLst>
          </p:cNvPr>
          <p:cNvSpPr>
            <a:spLocks noGrp="1" noChangeArrowheads="1"/>
          </p:cNvSpPr>
          <p:nvPr>
            <p:ph type="ftr" sz="quarter" idx="16"/>
          </p:nvPr>
        </p:nvSpPr>
        <p:spPr>
          <a:ln/>
        </p:spPr>
        <p:txBody>
          <a:bodyPr/>
          <a:lstStyle>
            <a:lvl1pPr>
              <a:defRPr/>
            </a:lvl1pPr>
          </a:lstStyle>
          <a:p>
            <a:pPr>
              <a:defRPr/>
            </a:pPr>
            <a:endParaRPr lang="en-US"/>
          </a:p>
        </p:txBody>
      </p:sp>
      <p:sp>
        <p:nvSpPr>
          <p:cNvPr id="7" name="Slide Number Placeholder 3">
            <a:extLst>
              <a:ext uri="{FF2B5EF4-FFF2-40B4-BE49-F238E27FC236}">
                <a16:creationId xmlns:a16="http://schemas.microsoft.com/office/drawing/2014/main" id="{757D4F69-7701-458B-8A41-1E94D66C74E3}"/>
              </a:ext>
            </a:extLst>
          </p:cNvPr>
          <p:cNvSpPr>
            <a:spLocks noGrp="1"/>
          </p:cNvSpPr>
          <p:nvPr>
            <p:ph type="sldNum" sz="quarter" idx="17"/>
          </p:nvPr>
        </p:nvSpPr>
        <p:spPr>
          <a:ln/>
        </p:spPr>
        <p:txBody>
          <a:bodyPr/>
          <a:lstStyle>
            <a:lvl1pPr>
              <a:defRPr/>
            </a:lvl1pPr>
          </a:lstStyle>
          <a:p>
            <a:fld id="{AEA325E6-CE9F-44F6-B801-833BB53A7E55}" type="slidenum">
              <a:rPr lang="en-US" altLang="en-US"/>
              <a:pPr/>
              <a:t>‹#›</a:t>
            </a:fld>
            <a:endParaRPr lang="en-US" altLang="en-US"/>
          </a:p>
        </p:txBody>
      </p:sp>
    </p:spTree>
    <p:extLst>
      <p:ext uri="{BB962C8B-B14F-4D97-AF65-F5344CB8AC3E}">
        <p14:creationId xmlns:p14="http://schemas.microsoft.com/office/powerpoint/2010/main" val="3453957222"/>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One Column: Image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9" name="Content Placeholder 3"/>
          <p:cNvSpPr>
            <a:spLocks noGrp="1"/>
          </p:cNvSpPr>
          <p:nvPr>
            <p:ph sz="quarter" idx="13"/>
          </p:nvPr>
        </p:nvSpPr>
        <p:spPr>
          <a:xfrm>
            <a:off x="457200" y="1153078"/>
            <a:ext cx="8229600" cy="213346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quarter" idx="14"/>
          </p:nvPr>
        </p:nvSpPr>
        <p:spPr>
          <a:xfrm>
            <a:off x="457201" y="3472070"/>
            <a:ext cx="8229600" cy="217363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15FE06C2-1AC2-4D11-8FB3-ADC9294C36DF}"/>
              </a:ext>
            </a:extLst>
          </p:cNvPr>
          <p:cNvSpPr>
            <a:spLocks noGrp="1" noChangeArrowheads="1"/>
          </p:cNvSpPr>
          <p:nvPr>
            <p:ph type="dt" sz="half" idx="15"/>
          </p:nvPr>
        </p:nvSpPr>
        <p:spPr>
          <a:ln/>
        </p:spPr>
        <p:txBody>
          <a:bodyPr/>
          <a:lstStyle>
            <a:lvl1pPr>
              <a:defRPr/>
            </a:lvl1pPr>
          </a:lstStyle>
          <a:p>
            <a:pPr>
              <a:defRPr/>
            </a:pPr>
            <a:fld id="{A6D5F5FF-204D-4CB1-BA37-B95B0A2ED8A2}" type="datetimeFigureOut">
              <a:rPr lang="en-US"/>
              <a:pPr>
                <a:defRPr/>
              </a:pPr>
              <a:t>2/24/2022</a:t>
            </a:fld>
            <a:endParaRPr lang="en-US"/>
          </a:p>
        </p:txBody>
      </p:sp>
      <p:sp>
        <p:nvSpPr>
          <p:cNvPr id="6" name="Rectangle 5">
            <a:extLst>
              <a:ext uri="{FF2B5EF4-FFF2-40B4-BE49-F238E27FC236}">
                <a16:creationId xmlns:a16="http://schemas.microsoft.com/office/drawing/2014/main" id="{B3EA3BD7-25CE-4B8C-9B6C-13A3F18CE7A9}"/>
              </a:ext>
            </a:extLst>
          </p:cNvPr>
          <p:cNvSpPr>
            <a:spLocks noGrp="1" noChangeArrowheads="1"/>
          </p:cNvSpPr>
          <p:nvPr>
            <p:ph type="ftr" sz="quarter" idx="16"/>
          </p:nvPr>
        </p:nvSpPr>
        <p:spPr>
          <a:ln/>
        </p:spPr>
        <p:txBody>
          <a:bodyPr/>
          <a:lstStyle>
            <a:lvl1pPr>
              <a:defRPr/>
            </a:lvl1pPr>
          </a:lstStyle>
          <a:p>
            <a:pPr>
              <a:defRPr/>
            </a:pPr>
            <a:endParaRPr lang="en-US"/>
          </a:p>
        </p:txBody>
      </p:sp>
      <p:sp>
        <p:nvSpPr>
          <p:cNvPr id="7" name="Slide Number Placeholder 3">
            <a:extLst>
              <a:ext uri="{FF2B5EF4-FFF2-40B4-BE49-F238E27FC236}">
                <a16:creationId xmlns:a16="http://schemas.microsoft.com/office/drawing/2014/main" id="{7A23A7B9-7EEE-4399-8D36-F3A28D53A026}"/>
              </a:ext>
            </a:extLst>
          </p:cNvPr>
          <p:cNvSpPr>
            <a:spLocks noGrp="1"/>
          </p:cNvSpPr>
          <p:nvPr>
            <p:ph type="sldNum" sz="quarter" idx="17"/>
          </p:nvPr>
        </p:nvSpPr>
        <p:spPr>
          <a:ln/>
        </p:spPr>
        <p:txBody>
          <a:bodyPr/>
          <a:lstStyle>
            <a:lvl1pPr>
              <a:defRPr/>
            </a:lvl1pPr>
          </a:lstStyle>
          <a:p>
            <a:fld id="{4241A8EB-3AF1-42D1-AFE8-24751BCB2CD0}" type="slidenum">
              <a:rPr lang="en-US" altLang="en-US"/>
              <a:pPr/>
              <a:t>‹#›</a:t>
            </a:fld>
            <a:endParaRPr lang="en-US" altLang="en-US"/>
          </a:p>
        </p:txBody>
      </p:sp>
    </p:spTree>
    <p:extLst>
      <p:ext uri="{BB962C8B-B14F-4D97-AF65-F5344CB8AC3E}">
        <p14:creationId xmlns:p14="http://schemas.microsoft.com/office/powerpoint/2010/main" val="1660537059"/>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1_One Column TopBottom Top Sma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9" name="Content Placeholder 3"/>
          <p:cNvSpPr>
            <a:spLocks noGrp="1"/>
          </p:cNvSpPr>
          <p:nvPr>
            <p:ph sz="quarter" idx="13"/>
          </p:nvPr>
        </p:nvSpPr>
        <p:spPr>
          <a:xfrm>
            <a:off x="457200" y="1153078"/>
            <a:ext cx="8229600" cy="88275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quarter" idx="14"/>
          </p:nvPr>
        </p:nvSpPr>
        <p:spPr>
          <a:xfrm>
            <a:off x="457201" y="2057400"/>
            <a:ext cx="8229600" cy="358830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4">
            <a:extLst>
              <a:ext uri="{FF2B5EF4-FFF2-40B4-BE49-F238E27FC236}">
                <a16:creationId xmlns:a16="http://schemas.microsoft.com/office/drawing/2014/main" id="{884E6F97-07AD-4489-A9FE-D1CD1182D379}"/>
              </a:ext>
            </a:extLst>
          </p:cNvPr>
          <p:cNvSpPr>
            <a:spLocks noGrp="1" noChangeArrowheads="1"/>
          </p:cNvSpPr>
          <p:nvPr>
            <p:ph type="dt" sz="half" idx="15"/>
          </p:nvPr>
        </p:nvSpPr>
        <p:spPr>
          <a:ln/>
        </p:spPr>
        <p:txBody>
          <a:bodyPr/>
          <a:lstStyle>
            <a:lvl1pPr>
              <a:defRPr/>
            </a:lvl1pPr>
          </a:lstStyle>
          <a:p>
            <a:pPr>
              <a:defRPr/>
            </a:pPr>
            <a:fld id="{BC0A96D9-25D7-4582-ACC6-792BEE61D103}" type="datetimeFigureOut">
              <a:rPr lang="en-US"/>
              <a:pPr>
                <a:defRPr/>
              </a:pPr>
              <a:t>2/24/2022</a:t>
            </a:fld>
            <a:endParaRPr lang="en-US"/>
          </a:p>
        </p:txBody>
      </p:sp>
      <p:sp>
        <p:nvSpPr>
          <p:cNvPr id="6" name="Rectangle 5">
            <a:extLst>
              <a:ext uri="{FF2B5EF4-FFF2-40B4-BE49-F238E27FC236}">
                <a16:creationId xmlns:a16="http://schemas.microsoft.com/office/drawing/2014/main" id="{AA451470-8AFF-41DF-AF78-47E69AF89A18}"/>
              </a:ext>
            </a:extLst>
          </p:cNvPr>
          <p:cNvSpPr>
            <a:spLocks noGrp="1" noChangeArrowheads="1"/>
          </p:cNvSpPr>
          <p:nvPr>
            <p:ph type="ftr" sz="quarter" idx="16"/>
          </p:nvPr>
        </p:nvSpPr>
        <p:spPr>
          <a:ln/>
        </p:spPr>
        <p:txBody>
          <a:bodyPr/>
          <a:lstStyle>
            <a:lvl1pPr>
              <a:defRPr/>
            </a:lvl1pPr>
          </a:lstStyle>
          <a:p>
            <a:pPr>
              <a:defRPr/>
            </a:pPr>
            <a:endParaRPr lang="en-US"/>
          </a:p>
        </p:txBody>
      </p:sp>
      <p:sp>
        <p:nvSpPr>
          <p:cNvPr id="7" name="Slide Number Placeholder 3">
            <a:extLst>
              <a:ext uri="{FF2B5EF4-FFF2-40B4-BE49-F238E27FC236}">
                <a16:creationId xmlns:a16="http://schemas.microsoft.com/office/drawing/2014/main" id="{171259D8-B6CF-4672-BC55-88F7806EA7C6}"/>
              </a:ext>
            </a:extLst>
          </p:cNvPr>
          <p:cNvSpPr>
            <a:spLocks noGrp="1"/>
          </p:cNvSpPr>
          <p:nvPr>
            <p:ph type="sldNum" sz="quarter" idx="17"/>
          </p:nvPr>
        </p:nvSpPr>
        <p:spPr>
          <a:ln/>
        </p:spPr>
        <p:txBody>
          <a:bodyPr/>
          <a:lstStyle>
            <a:lvl1pPr>
              <a:defRPr/>
            </a:lvl1pPr>
          </a:lstStyle>
          <a:p>
            <a:fld id="{5795CB12-E95C-49AB-882E-1599CD69B8A9}" type="slidenum">
              <a:rPr lang="en-US" altLang="en-US"/>
              <a:pPr/>
              <a:t>‹#›</a:t>
            </a:fld>
            <a:endParaRPr lang="en-US" altLang="en-US"/>
          </a:p>
        </p:txBody>
      </p:sp>
    </p:spTree>
    <p:extLst>
      <p:ext uri="{BB962C8B-B14F-4D97-AF65-F5344CB8AC3E}">
        <p14:creationId xmlns:p14="http://schemas.microsoft.com/office/powerpoint/2010/main" val="2838846264"/>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1_Two Column Small Lef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4" name="Content Placeholder 3"/>
          <p:cNvSpPr>
            <a:spLocks noGrp="1"/>
          </p:cNvSpPr>
          <p:nvPr>
            <p:ph sz="quarter" idx="13"/>
          </p:nvPr>
        </p:nvSpPr>
        <p:spPr>
          <a:xfrm>
            <a:off x="457201" y="1153077"/>
            <a:ext cx="1371600" cy="4492625"/>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quarter" idx="14"/>
          </p:nvPr>
        </p:nvSpPr>
        <p:spPr>
          <a:xfrm>
            <a:off x="1905001" y="1153077"/>
            <a:ext cx="6781800" cy="4492625"/>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4">
            <a:extLst>
              <a:ext uri="{FF2B5EF4-FFF2-40B4-BE49-F238E27FC236}">
                <a16:creationId xmlns:a16="http://schemas.microsoft.com/office/drawing/2014/main" id="{0D96ED27-ED78-45B6-8A91-DA75B85C9E93}"/>
              </a:ext>
            </a:extLst>
          </p:cNvPr>
          <p:cNvSpPr>
            <a:spLocks noGrp="1" noChangeArrowheads="1"/>
          </p:cNvSpPr>
          <p:nvPr>
            <p:ph type="dt" sz="half" idx="15"/>
          </p:nvPr>
        </p:nvSpPr>
        <p:spPr>
          <a:ln/>
        </p:spPr>
        <p:txBody>
          <a:bodyPr/>
          <a:lstStyle>
            <a:lvl1pPr>
              <a:defRPr/>
            </a:lvl1pPr>
          </a:lstStyle>
          <a:p>
            <a:pPr>
              <a:defRPr/>
            </a:pPr>
            <a:fld id="{41A230D0-F871-4061-B65B-5189EB5245E0}" type="datetimeFigureOut">
              <a:rPr lang="en-US"/>
              <a:pPr>
                <a:defRPr/>
              </a:pPr>
              <a:t>2/24/2022</a:t>
            </a:fld>
            <a:endParaRPr lang="en-US"/>
          </a:p>
        </p:txBody>
      </p:sp>
      <p:sp>
        <p:nvSpPr>
          <p:cNvPr id="6" name="Rectangle 5">
            <a:extLst>
              <a:ext uri="{FF2B5EF4-FFF2-40B4-BE49-F238E27FC236}">
                <a16:creationId xmlns:a16="http://schemas.microsoft.com/office/drawing/2014/main" id="{8DA3992B-9257-4060-ABCC-3208C4C6E1D0}"/>
              </a:ext>
            </a:extLst>
          </p:cNvPr>
          <p:cNvSpPr>
            <a:spLocks noGrp="1" noChangeArrowheads="1"/>
          </p:cNvSpPr>
          <p:nvPr>
            <p:ph type="ftr" sz="quarter" idx="16"/>
          </p:nvPr>
        </p:nvSpPr>
        <p:spPr>
          <a:ln/>
        </p:spPr>
        <p:txBody>
          <a:bodyPr/>
          <a:lstStyle>
            <a:lvl1pPr>
              <a:defRPr/>
            </a:lvl1pPr>
          </a:lstStyle>
          <a:p>
            <a:pPr>
              <a:defRPr/>
            </a:pPr>
            <a:endParaRPr lang="en-US"/>
          </a:p>
        </p:txBody>
      </p:sp>
      <p:sp>
        <p:nvSpPr>
          <p:cNvPr id="7" name="Slide Number Placeholder 3">
            <a:extLst>
              <a:ext uri="{FF2B5EF4-FFF2-40B4-BE49-F238E27FC236}">
                <a16:creationId xmlns:a16="http://schemas.microsoft.com/office/drawing/2014/main" id="{CE93420D-F410-46AA-9F96-EF20D291C6BE}"/>
              </a:ext>
            </a:extLst>
          </p:cNvPr>
          <p:cNvSpPr>
            <a:spLocks noGrp="1"/>
          </p:cNvSpPr>
          <p:nvPr>
            <p:ph type="sldNum" sz="quarter" idx="17"/>
          </p:nvPr>
        </p:nvSpPr>
        <p:spPr>
          <a:ln/>
        </p:spPr>
        <p:txBody>
          <a:bodyPr/>
          <a:lstStyle>
            <a:lvl1pPr>
              <a:defRPr/>
            </a:lvl1pPr>
          </a:lstStyle>
          <a:p>
            <a:fld id="{ACEF7357-F616-4CC0-BADC-85056D1554B1}" type="slidenum">
              <a:rPr lang="en-US" altLang="en-US"/>
              <a:pPr/>
              <a:t>‹#›</a:t>
            </a:fld>
            <a:endParaRPr lang="en-US" altLang="en-US"/>
          </a:p>
        </p:txBody>
      </p:sp>
    </p:spTree>
    <p:extLst>
      <p:ext uri="{BB962C8B-B14F-4D97-AF65-F5344CB8AC3E}">
        <p14:creationId xmlns:p14="http://schemas.microsoft.com/office/powerpoint/2010/main" val="2368468243"/>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1400" b="1"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Rectangle 4">
            <a:extLst>
              <a:ext uri="{FF2B5EF4-FFF2-40B4-BE49-F238E27FC236}">
                <a16:creationId xmlns:a16="http://schemas.microsoft.com/office/drawing/2014/main" id="{FF2AD807-3366-4066-989E-3A30F5453079}"/>
              </a:ext>
            </a:extLst>
          </p:cNvPr>
          <p:cNvSpPr>
            <a:spLocks noGrp="1" noChangeArrowheads="1"/>
          </p:cNvSpPr>
          <p:nvPr>
            <p:ph type="dt" sz="half" idx="10"/>
          </p:nvPr>
        </p:nvSpPr>
        <p:spPr>
          <a:ln/>
        </p:spPr>
        <p:txBody>
          <a:bodyPr/>
          <a:lstStyle>
            <a:lvl1pPr>
              <a:defRPr/>
            </a:lvl1pPr>
          </a:lstStyle>
          <a:p>
            <a:pPr>
              <a:defRPr/>
            </a:pPr>
            <a:fld id="{68F70A0C-02ED-467F-A40E-EC92F7688E9E}" type="datetimeFigureOut">
              <a:rPr lang="en-US"/>
              <a:pPr>
                <a:defRPr/>
              </a:pPr>
              <a:t>2/24/2022</a:t>
            </a:fld>
            <a:endParaRPr lang="en-US"/>
          </a:p>
        </p:txBody>
      </p:sp>
      <p:sp>
        <p:nvSpPr>
          <p:cNvPr id="7" name="Rectangle 5">
            <a:extLst>
              <a:ext uri="{FF2B5EF4-FFF2-40B4-BE49-F238E27FC236}">
                <a16:creationId xmlns:a16="http://schemas.microsoft.com/office/drawing/2014/main" id="{F8F5E622-BD6B-48D2-8AA3-5184E721B2A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8" name="Slide Number Placeholder 3">
            <a:extLst>
              <a:ext uri="{FF2B5EF4-FFF2-40B4-BE49-F238E27FC236}">
                <a16:creationId xmlns:a16="http://schemas.microsoft.com/office/drawing/2014/main" id="{300C5BC3-F94A-4B9C-A306-4BD2DDD08039}"/>
              </a:ext>
            </a:extLst>
          </p:cNvPr>
          <p:cNvSpPr>
            <a:spLocks noGrp="1"/>
          </p:cNvSpPr>
          <p:nvPr>
            <p:ph type="sldNum" sz="quarter" idx="12"/>
          </p:nvPr>
        </p:nvSpPr>
        <p:spPr>
          <a:ln/>
        </p:spPr>
        <p:txBody>
          <a:bodyPr/>
          <a:lstStyle>
            <a:lvl1pPr>
              <a:defRPr/>
            </a:lvl1pPr>
          </a:lstStyle>
          <a:p>
            <a:fld id="{30F4D048-3EF1-4848-BBA8-9F71340500FC}" type="slidenum">
              <a:rPr lang="en-US" altLang="en-US"/>
              <a:pPr/>
              <a:t>‹#›</a:t>
            </a:fld>
            <a:endParaRPr lang="en-US" altLang="en-US"/>
          </a:p>
        </p:txBody>
      </p:sp>
    </p:spTree>
    <p:extLst>
      <p:ext uri="{BB962C8B-B14F-4D97-AF65-F5344CB8AC3E}">
        <p14:creationId xmlns:p14="http://schemas.microsoft.com/office/powerpoint/2010/main" val="3962503925"/>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7" descr="FEMA Visual Template">
            <a:extLst>
              <a:ext uri="{FF2B5EF4-FFF2-40B4-BE49-F238E27FC236}">
                <a16:creationId xmlns:a16="http://schemas.microsoft.com/office/drawing/2014/main" id="{AC09A493-E1D5-4181-8499-EE728FDB99B0}"/>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a:extLst>
              <a:ext uri="{FF2B5EF4-FFF2-40B4-BE49-F238E27FC236}">
                <a16:creationId xmlns:a16="http://schemas.microsoft.com/office/drawing/2014/main" id="{FC658FA5-567C-4248-BBCF-2ED8D0DF078F}"/>
              </a:ext>
            </a:extLst>
          </p:cNvPr>
          <p:cNvSpPr>
            <a:spLocks noGrp="1" noChangeArrowheads="1"/>
          </p:cNvSpPr>
          <p:nvPr>
            <p:ph type="title"/>
          </p:nvPr>
        </p:nvSpPr>
        <p:spPr bwMode="auto">
          <a:xfrm>
            <a:off x="457200" y="198438"/>
            <a:ext cx="8229600"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3">
            <a:extLst>
              <a:ext uri="{FF2B5EF4-FFF2-40B4-BE49-F238E27FC236}">
                <a16:creationId xmlns:a16="http://schemas.microsoft.com/office/drawing/2014/main" id="{FFA7F29A-06B2-43A4-AB0A-4266C62277E4}"/>
              </a:ext>
            </a:extLst>
          </p:cNvPr>
          <p:cNvSpPr>
            <a:spLocks noGrp="1" noChangeArrowheads="1"/>
          </p:cNvSpPr>
          <p:nvPr>
            <p:ph type="body" idx="1"/>
          </p:nvPr>
        </p:nvSpPr>
        <p:spPr bwMode="auto">
          <a:xfrm>
            <a:off x="457200" y="1068388"/>
            <a:ext cx="8229600" cy="4646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p:txBody>
      </p:sp>
      <p:sp>
        <p:nvSpPr>
          <p:cNvPr id="2" name="Rectangle 4">
            <a:extLst>
              <a:ext uri="{FF2B5EF4-FFF2-40B4-BE49-F238E27FC236}">
                <a16:creationId xmlns:a16="http://schemas.microsoft.com/office/drawing/2014/main" id="{E7288EB9-E162-466B-B50B-F02F5901C6FC}"/>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fontAlgn="auto">
              <a:spcBef>
                <a:spcPts val="0"/>
              </a:spcBef>
              <a:spcAft>
                <a:spcPts val="0"/>
              </a:spcAft>
              <a:defRPr sz="1400" b="0" smtClean="0">
                <a:latin typeface="+mn-lt"/>
                <a:cs typeface="+mn-cs"/>
              </a:defRPr>
            </a:lvl1pPr>
          </a:lstStyle>
          <a:p>
            <a:pPr>
              <a:defRPr/>
            </a:pPr>
            <a:fld id="{16CEA562-6BBC-4C2E-815F-1008F08861D1}" type="datetimeFigureOut">
              <a:rPr lang="en-US"/>
              <a:pPr>
                <a:defRPr/>
              </a:pPr>
              <a:t>2/24/2022</a:t>
            </a:fld>
            <a:endParaRPr lang="en-US"/>
          </a:p>
        </p:txBody>
      </p:sp>
      <p:sp>
        <p:nvSpPr>
          <p:cNvPr id="1029" name="Rectangle 5">
            <a:extLst>
              <a:ext uri="{FF2B5EF4-FFF2-40B4-BE49-F238E27FC236}">
                <a16:creationId xmlns:a16="http://schemas.microsoft.com/office/drawing/2014/main" id="{1F7D9D58-BC88-491C-8E34-872F8C063E10}"/>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400" b="0">
                <a:latin typeface="+mn-lt"/>
                <a:cs typeface="+mn-cs"/>
              </a:defRPr>
            </a:lvl1pPr>
          </a:lstStyle>
          <a:p>
            <a:pPr>
              <a:defRPr/>
            </a:pPr>
            <a:endParaRPr lang="en-US"/>
          </a:p>
        </p:txBody>
      </p:sp>
      <p:cxnSp>
        <p:nvCxnSpPr>
          <p:cNvPr id="8" name="Straight Connector 7">
            <a:extLst>
              <a:ext uri="{FF2B5EF4-FFF2-40B4-BE49-F238E27FC236}">
                <a16:creationId xmlns:a16="http://schemas.microsoft.com/office/drawing/2014/main" id="{832B4327-AE8F-4C0C-9638-F2E2029F7F28}"/>
              </a:ext>
            </a:extLst>
          </p:cNvPr>
          <p:cNvCxnSpPr/>
          <p:nvPr/>
        </p:nvCxnSpPr>
        <p:spPr>
          <a:xfrm>
            <a:off x="457200" y="990600"/>
            <a:ext cx="8077200" cy="158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11" name="Slide Number Placeholder 3">
            <a:extLst>
              <a:ext uri="{FF2B5EF4-FFF2-40B4-BE49-F238E27FC236}">
                <a16:creationId xmlns:a16="http://schemas.microsoft.com/office/drawing/2014/main" id="{03FDC236-CD4E-446A-9F86-BA998F39BD0C}"/>
              </a:ext>
            </a:extLst>
          </p:cNvPr>
          <p:cNvSpPr>
            <a:spLocks noGrp="1"/>
          </p:cNvSpPr>
          <p:nvPr>
            <p:ph type="sldNum" sz="quarter" idx="4"/>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600">
                <a:solidFill>
                  <a:srgbClr val="F4F8FE"/>
                </a:solidFill>
              </a:defRPr>
            </a:lvl1pPr>
          </a:lstStyle>
          <a:p>
            <a:fld id="{33D1214A-30EB-4702-9F28-F60D4682D69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81" r:id="rId1"/>
    <p:sldLayoutId id="2147483697"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8" r:id="rId11"/>
    <p:sldLayoutId id="2147483690" r:id="rId12"/>
    <p:sldLayoutId id="2147483691" r:id="rId13"/>
    <p:sldLayoutId id="2147483692" r:id="rId14"/>
    <p:sldLayoutId id="2147483693" r:id="rId15"/>
    <p:sldLayoutId id="2147483694" r:id="rId16"/>
    <p:sldLayoutId id="2147483695" r:id="rId17"/>
    <p:sldLayoutId id="2147483696" r:id="rId18"/>
  </p:sldLayoutIdLst>
  <p:transition>
    <p:wipe dir="r"/>
  </p:transition>
  <p:txStyles>
    <p:titleStyle>
      <a:lvl1pPr algn="l" rtl="0" fontAlgn="base">
        <a:spcBef>
          <a:spcPct val="0"/>
        </a:spcBef>
        <a:spcAft>
          <a:spcPct val="0"/>
        </a:spcAft>
        <a:defRPr sz="3800" b="1">
          <a:solidFill>
            <a:srgbClr val="000066"/>
          </a:solidFill>
          <a:latin typeface="+mj-lt"/>
          <a:ea typeface="+mj-ea"/>
          <a:cs typeface="+mj-cs"/>
        </a:defRPr>
      </a:lvl1pPr>
      <a:lvl2pPr algn="l" rtl="0" fontAlgn="base">
        <a:spcBef>
          <a:spcPct val="0"/>
        </a:spcBef>
        <a:spcAft>
          <a:spcPct val="0"/>
        </a:spcAft>
        <a:defRPr sz="3800" b="1">
          <a:solidFill>
            <a:srgbClr val="000066"/>
          </a:solidFill>
          <a:latin typeface="Times New Roman" pitchFamily="18" charset="0"/>
          <a:cs typeface="Arial" charset="0"/>
        </a:defRPr>
      </a:lvl2pPr>
      <a:lvl3pPr algn="l" rtl="0" fontAlgn="base">
        <a:spcBef>
          <a:spcPct val="0"/>
        </a:spcBef>
        <a:spcAft>
          <a:spcPct val="0"/>
        </a:spcAft>
        <a:defRPr sz="3800" b="1">
          <a:solidFill>
            <a:srgbClr val="000066"/>
          </a:solidFill>
          <a:latin typeface="Times New Roman" pitchFamily="18" charset="0"/>
          <a:cs typeface="Arial" charset="0"/>
        </a:defRPr>
      </a:lvl3pPr>
      <a:lvl4pPr algn="l" rtl="0" fontAlgn="base">
        <a:spcBef>
          <a:spcPct val="0"/>
        </a:spcBef>
        <a:spcAft>
          <a:spcPct val="0"/>
        </a:spcAft>
        <a:defRPr sz="3800" b="1">
          <a:solidFill>
            <a:srgbClr val="000066"/>
          </a:solidFill>
          <a:latin typeface="Times New Roman" pitchFamily="18" charset="0"/>
          <a:cs typeface="Arial" charset="0"/>
        </a:defRPr>
      </a:lvl4pPr>
      <a:lvl5pPr algn="l" rtl="0" fontAlgn="base">
        <a:spcBef>
          <a:spcPct val="0"/>
        </a:spcBef>
        <a:spcAft>
          <a:spcPct val="0"/>
        </a:spcAft>
        <a:defRPr sz="3800" b="1">
          <a:solidFill>
            <a:srgbClr val="000066"/>
          </a:solidFill>
          <a:latin typeface="Times New Roman" pitchFamily="18" charset="0"/>
          <a:cs typeface="Arial" charset="0"/>
        </a:defRPr>
      </a:lvl5pPr>
      <a:lvl6pPr marL="457200" algn="l" rtl="0" eaLnBrk="1" fontAlgn="base" hangingPunct="1">
        <a:spcBef>
          <a:spcPct val="0"/>
        </a:spcBef>
        <a:spcAft>
          <a:spcPct val="0"/>
        </a:spcAft>
        <a:defRPr sz="3800" b="1">
          <a:solidFill>
            <a:srgbClr val="000066"/>
          </a:solidFill>
          <a:latin typeface="Times New Roman" pitchFamily="18" charset="0"/>
          <a:cs typeface="Arial" charset="0"/>
        </a:defRPr>
      </a:lvl6pPr>
      <a:lvl7pPr marL="914400" algn="l" rtl="0" eaLnBrk="1" fontAlgn="base" hangingPunct="1">
        <a:spcBef>
          <a:spcPct val="0"/>
        </a:spcBef>
        <a:spcAft>
          <a:spcPct val="0"/>
        </a:spcAft>
        <a:defRPr sz="3800" b="1">
          <a:solidFill>
            <a:srgbClr val="000066"/>
          </a:solidFill>
          <a:latin typeface="Times New Roman" pitchFamily="18" charset="0"/>
          <a:cs typeface="Arial" charset="0"/>
        </a:defRPr>
      </a:lvl7pPr>
      <a:lvl8pPr marL="1371600" algn="l" rtl="0" eaLnBrk="1" fontAlgn="base" hangingPunct="1">
        <a:spcBef>
          <a:spcPct val="0"/>
        </a:spcBef>
        <a:spcAft>
          <a:spcPct val="0"/>
        </a:spcAft>
        <a:defRPr sz="3800" b="1">
          <a:solidFill>
            <a:srgbClr val="000066"/>
          </a:solidFill>
          <a:latin typeface="Times New Roman" pitchFamily="18" charset="0"/>
          <a:cs typeface="Arial" charset="0"/>
        </a:defRPr>
      </a:lvl8pPr>
      <a:lvl9pPr marL="1828800" algn="l" rtl="0" eaLnBrk="1" fontAlgn="base" hangingPunct="1">
        <a:spcBef>
          <a:spcPct val="0"/>
        </a:spcBef>
        <a:spcAft>
          <a:spcPct val="0"/>
        </a:spcAft>
        <a:defRPr sz="3800" b="1">
          <a:solidFill>
            <a:srgbClr val="000066"/>
          </a:solidFill>
          <a:latin typeface="Times New Roman" pitchFamily="18" charset="0"/>
          <a:cs typeface="Arial" charset="0"/>
        </a:defRPr>
      </a:lvl9pPr>
    </p:titleStyle>
    <p:bodyStyle>
      <a:lvl1pPr algn="l" rtl="0" fontAlgn="base">
        <a:spcBef>
          <a:spcPct val="20000"/>
        </a:spcBef>
        <a:spcAft>
          <a:spcPct val="0"/>
        </a:spcAft>
        <a:tabLst>
          <a:tab pos="401638" algn="l"/>
        </a:tabLst>
        <a:defRPr sz="2800">
          <a:solidFill>
            <a:srgbClr val="000066"/>
          </a:solidFill>
          <a:latin typeface="+mn-lt"/>
          <a:ea typeface="+mn-ea"/>
          <a:cs typeface="+mn-cs"/>
        </a:defRPr>
      </a:lvl1pPr>
      <a:lvl2pPr marL="457200" indent="-342900" algn="l" rtl="0" fontAlgn="base">
        <a:spcBef>
          <a:spcPct val="20000"/>
        </a:spcBef>
        <a:spcAft>
          <a:spcPct val="0"/>
        </a:spcAft>
        <a:buFont typeface="Arial" panose="020B0604020202020204" pitchFamily="34" charset="0"/>
        <a:buChar char="•"/>
        <a:tabLst>
          <a:tab pos="401638" algn="l"/>
        </a:tabLst>
        <a:defRPr sz="2800">
          <a:solidFill>
            <a:srgbClr val="000066"/>
          </a:solidFill>
          <a:latin typeface="+mn-lt"/>
          <a:cs typeface="+mn-cs"/>
        </a:defRPr>
      </a:lvl2pPr>
      <a:lvl3pPr marL="914400" indent="-342900" algn="l" rtl="0" fontAlgn="base">
        <a:spcBef>
          <a:spcPct val="20000"/>
        </a:spcBef>
        <a:spcAft>
          <a:spcPct val="0"/>
        </a:spcAft>
        <a:buFont typeface="Wingdings" panose="05000000000000000000" pitchFamily="2" charset="2"/>
        <a:buChar char="§"/>
        <a:tabLst>
          <a:tab pos="401638" algn="l"/>
        </a:tabLst>
        <a:defRPr sz="2800">
          <a:solidFill>
            <a:srgbClr val="000066"/>
          </a:solidFill>
          <a:latin typeface="+mn-lt"/>
          <a:cs typeface="+mn-cs"/>
        </a:defRPr>
      </a:lvl3pPr>
      <a:lvl4pPr marL="1371600" indent="-342900" algn="l" rtl="0" fontAlgn="base">
        <a:spcBef>
          <a:spcPct val="20000"/>
        </a:spcBef>
        <a:spcAft>
          <a:spcPct val="0"/>
        </a:spcAft>
        <a:buFont typeface="Wingdings" panose="05000000000000000000" pitchFamily="2" charset="2"/>
        <a:buChar char="§"/>
        <a:tabLst>
          <a:tab pos="401638" algn="l"/>
        </a:tabLst>
        <a:defRPr sz="2800">
          <a:solidFill>
            <a:srgbClr val="000066"/>
          </a:solidFill>
          <a:latin typeface="+mn-lt"/>
          <a:cs typeface="+mn-cs"/>
        </a:defRPr>
      </a:lvl4pPr>
      <a:lvl5pPr marL="2174875" indent="-228600" algn="l" rtl="0" fontAlgn="base">
        <a:spcBef>
          <a:spcPct val="20000"/>
        </a:spcBef>
        <a:spcAft>
          <a:spcPct val="0"/>
        </a:spcAft>
        <a:buChar char="»"/>
        <a:tabLst>
          <a:tab pos="401638" algn="l"/>
        </a:tabLst>
        <a:defRPr sz="2000" b="1">
          <a:solidFill>
            <a:srgbClr val="000066"/>
          </a:solidFill>
          <a:latin typeface="+mn-lt"/>
          <a:cs typeface="+mn-cs"/>
        </a:defRPr>
      </a:lvl5pPr>
      <a:lvl6pPr marL="2632075" indent="-228600" algn="l" rtl="0" eaLnBrk="1" fontAlgn="base" hangingPunct="1">
        <a:spcBef>
          <a:spcPct val="20000"/>
        </a:spcBef>
        <a:spcAft>
          <a:spcPct val="0"/>
        </a:spcAft>
        <a:buChar char="»"/>
        <a:tabLst>
          <a:tab pos="401638" algn="l"/>
        </a:tabLst>
        <a:defRPr sz="2000" b="1">
          <a:solidFill>
            <a:srgbClr val="000066"/>
          </a:solidFill>
          <a:latin typeface="+mn-lt"/>
          <a:cs typeface="+mn-cs"/>
        </a:defRPr>
      </a:lvl6pPr>
      <a:lvl7pPr marL="3089275" indent="-228600" algn="l" rtl="0" eaLnBrk="1" fontAlgn="base" hangingPunct="1">
        <a:spcBef>
          <a:spcPct val="20000"/>
        </a:spcBef>
        <a:spcAft>
          <a:spcPct val="0"/>
        </a:spcAft>
        <a:buChar char="»"/>
        <a:tabLst>
          <a:tab pos="401638" algn="l"/>
        </a:tabLst>
        <a:defRPr sz="2000" b="1">
          <a:solidFill>
            <a:srgbClr val="000066"/>
          </a:solidFill>
          <a:latin typeface="+mn-lt"/>
          <a:cs typeface="+mn-cs"/>
        </a:defRPr>
      </a:lvl7pPr>
      <a:lvl8pPr marL="3546475" indent="-228600" algn="l" rtl="0" eaLnBrk="1" fontAlgn="base" hangingPunct="1">
        <a:spcBef>
          <a:spcPct val="20000"/>
        </a:spcBef>
        <a:spcAft>
          <a:spcPct val="0"/>
        </a:spcAft>
        <a:buChar char="»"/>
        <a:tabLst>
          <a:tab pos="401638" algn="l"/>
        </a:tabLst>
        <a:defRPr sz="2000" b="1">
          <a:solidFill>
            <a:srgbClr val="000066"/>
          </a:solidFill>
          <a:latin typeface="+mn-lt"/>
          <a:cs typeface="+mn-cs"/>
        </a:defRPr>
      </a:lvl8pPr>
      <a:lvl9pPr marL="4003675" indent="-228600" algn="l" rtl="0" eaLnBrk="1" fontAlgn="base" hangingPunct="1">
        <a:spcBef>
          <a:spcPct val="20000"/>
        </a:spcBef>
        <a:spcAft>
          <a:spcPct val="0"/>
        </a:spcAft>
        <a:buChar char="»"/>
        <a:tabLst>
          <a:tab pos="401638" algn="l"/>
        </a:tabLst>
        <a:defRPr sz="2000" b="1">
          <a:solidFill>
            <a:srgbClr val="000066"/>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National%20Incident%20Management%20System,%20Third%20Edition,%20October%202017).pdf"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file:///\\EMSM2S2\MyDocs$\jpeters9\Desktop\LOCAL%20Working\Exports\2020%20Exports\IS0700b\6-9-2020\extracted\805A2052415323A7B595130800254E56.mp4"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42C70814-61F4-4799-AEFC-2D7B7DEA6301}"/>
              </a:ext>
            </a:extLst>
          </p:cNvPr>
          <p:cNvSpPr>
            <a:spLocks noGrp="1"/>
          </p:cNvSpPr>
          <p:nvPr>
            <p:ph type="title"/>
          </p:nvPr>
        </p:nvSpPr>
        <p:spPr/>
        <p:txBody>
          <a:bodyPr/>
          <a:lstStyle/>
          <a:p>
            <a:pPr>
              <a:spcBef>
                <a:spcPct val="100000"/>
              </a:spcBef>
              <a:buSzPct val="99000"/>
            </a:pPr>
            <a:r>
              <a:rPr lang="en-US" altLang="en-US"/>
              <a:t>Lesson 7: Communications and Information Management</a:t>
            </a:r>
          </a:p>
        </p:txBody>
      </p:sp>
      <p:sp>
        <p:nvSpPr>
          <p:cNvPr id="2" name="Content Placeholder 1">
            <a:extLst>
              <a:ext uri="{FF2B5EF4-FFF2-40B4-BE49-F238E27FC236}">
                <a16:creationId xmlns:a16="http://schemas.microsoft.com/office/drawing/2014/main" id="{C52DC8D5-29B4-4882-9D6D-72A1A74AF1B6}"/>
              </a:ext>
            </a:extLst>
          </p:cNvPr>
          <p:cNvSpPr>
            <a:spLocks noGrp="1"/>
          </p:cNvSpPr>
          <p:nvPr>
            <p:ph idx="1"/>
          </p:nvPr>
        </p:nvSpPr>
        <p:spPr/>
        <p:txBody>
          <a:bodyPr>
            <a:normAutofit fontScale="62500" lnSpcReduction="20000"/>
          </a:bodyPr>
          <a:lstStyle/>
          <a:p>
            <a:pPr>
              <a:spcBef>
                <a:spcPct val="100000"/>
              </a:spcBef>
              <a:buSzPct val="99000"/>
              <a:tabLst/>
            </a:pPr>
            <a:r>
              <a:rPr lang="en-US" altLang="en-US" kern="1200">
                <a:latin typeface="Arial" panose="020B0604020202020204" pitchFamily="34" charset="0"/>
                <a:cs typeface="Arial" panose="020B0604020202020204" pitchFamily="34" charset="0"/>
                <a:sym typeface="Arial" panose="020B0604020202020204" pitchFamily="34" charset="0"/>
              </a:rPr>
              <a:t>This lesson presents an overview of Communications and Information Management.</a:t>
            </a:r>
          </a:p>
          <a:p>
            <a:pPr>
              <a:spcBef>
                <a:spcPct val="100000"/>
              </a:spcBef>
              <a:buSzPct val="99000"/>
              <a:tabLst/>
            </a:pPr>
            <a:r>
              <a:rPr lang="en-US" altLang="en-US" b="1" kern="1200">
                <a:latin typeface="Arial" panose="020B0604020202020204" pitchFamily="34" charset="0"/>
                <a:cs typeface="Arial" panose="020B0604020202020204" pitchFamily="34" charset="0"/>
                <a:sym typeface="Arial" panose="020B0604020202020204" pitchFamily="34" charset="0"/>
              </a:rPr>
              <a:t>Objectives:</a:t>
            </a:r>
            <a:r>
              <a:rPr lang="en-US" altLang="en-US" kern="1200">
                <a:latin typeface="Arial" panose="020B0604020202020204" pitchFamily="34" charset="0"/>
                <a:cs typeface="Arial" panose="020B0604020202020204" pitchFamily="34" charset="0"/>
                <a:sym typeface="Arial" panose="020B0604020202020204" pitchFamily="34" charset="0"/>
              </a:rPr>
              <a:t> </a:t>
            </a:r>
          </a:p>
          <a:p>
            <a:pPr>
              <a:spcBef>
                <a:spcPct val="100000"/>
              </a:spcBef>
              <a:buSzPct val="99000"/>
              <a:tabLst/>
            </a:pPr>
            <a:r>
              <a:rPr lang="en-US" altLang="en-US" kern="1200">
                <a:latin typeface="Arial" panose="020B0604020202020204" pitchFamily="34" charset="0"/>
                <a:cs typeface="Arial" panose="020B0604020202020204" pitchFamily="34" charset="0"/>
                <a:sym typeface="Arial" panose="020B0604020202020204" pitchFamily="34" charset="0"/>
              </a:rPr>
              <a:t>At the end of this lesson, you will be able to: </a:t>
            </a:r>
          </a:p>
          <a:p>
            <a:pPr marL="254000" lvl="1" indent="-254000">
              <a:spcBef>
                <a:spcPct val="100000"/>
              </a:spcBef>
              <a:buSzPct val="99000"/>
              <a:tabLst/>
            </a:pPr>
            <a:r>
              <a:rPr lang="en-US" altLang="en-US" kern="1200">
                <a:latin typeface="Arial" panose="020B0604020202020204" pitchFamily="34" charset="0"/>
                <a:ea typeface="+mn-ea"/>
                <a:cs typeface="Arial" panose="020B0604020202020204" pitchFamily="34" charset="0"/>
                <a:sym typeface="Arial" panose="020B0604020202020204" pitchFamily="34" charset="0"/>
              </a:rPr>
              <a:t>Identify the four key principles of communications and information management.</a:t>
            </a:r>
          </a:p>
          <a:p>
            <a:pPr marL="254000" lvl="1" indent="-254000">
              <a:spcBef>
                <a:spcPct val="100000"/>
              </a:spcBef>
              <a:buSzPct val="99000"/>
              <a:tabLst/>
            </a:pPr>
            <a:r>
              <a:rPr lang="en-US" altLang="en-US" kern="1200">
                <a:latin typeface="Arial" panose="020B0604020202020204" pitchFamily="34" charset="0"/>
                <a:ea typeface="+mn-ea"/>
                <a:cs typeface="Arial" panose="020B0604020202020204" pitchFamily="34" charset="0"/>
                <a:sym typeface="Arial" panose="020B0604020202020204" pitchFamily="34" charset="0"/>
              </a:rPr>
              <a:t>Describe the communications management practices and considerations.</a:t>
            </a:r>
          </a:p>
          <a:p>
            <a:pPr marL="254000" lvl="1" indent="-254000">
              <a:spcBef>
                <a:spcPct val="100000"/>
              </a:spcBef>
              <a:buSzPct val="99000"/>
              <a:tabLst/>
            </a:pPr>
            <a:r>
              <a:rPr lang="en-US" altLang="en-US" kern="1200">
                <a:latin typeface="Arial" panose="020B0604020202020204" pitchFamily="34" charset="0"/>
                <a:ea typeface="+mn-ea"/>
                <a:cs typeface="Arial" panose="020B0604020202020204" pitchFamily="34" charset="0"/>
                <a:sym typeface="Arial" panose="020B0604020202020204" pitchFamily="34" charset="0"/>
              </a:rPr>
              <a:t>Identify how incident information is used.</a:t>
            </a:r>
          </a:p>
          <a:p>
            <a:pPr marL="254000" lvl="1" indent="-254000">
              <a:spcBef>
                <a:spcPct val="100000"/>
              </a:spcBef>
              <a:buSzPct val="99000"/>
              <a:tabLst/>
            </a:pPr>
            <a:r>
              <a:rPr lang="en-US" altLang="en-US" kern="1200">
                <a:latin typeface="Arial" panose="020B0604020202020204" pitchFamily="34" charset="0"/>
                <a:ea typeface="+mn-ea"/>
                <a:cs typeface="Arial" panose="020B0604020202020204" pitchFamily="34" charset="0"/>
                <a:sym typeface="Arial" panose="020B0604020202020204" pitchFamily="34" charset="0"/>
              </a:rPr>
              <a:t>Identify the three concepts related to Communications Standards and Formats.</a:t>
            </a:r>
          </a:p>
          <a:p>
            <a:pPr>
              <a:spcBef>
                <a:spcPct val="100000"/>
              </a:spcBef>
              <a:buSzPct val="99000"/>
            </a:pPr>
            <a:r>
              <a:rPr lang="en-US" altLang="en-US" kern="1200">
                <a:latin typeface="Arial" panose="020B0604020202020204" pitchFamily="34" charset="0"/>
                <a:cs typeface="Arial" panose="020B0604020202020204" pitchFamily="34" charset="0"/>
                <a:sym typeface="Arial" panose="020B0604020202020204" pitchFamily="34" charset="0"/>
                <a:hlinkClick r:id="rId2" action="ppaction://hlinkfile">
                  <a:extLst>
                    <a:ext uri="{A12FA001-AC4F-418D-AE19-62706E023703}">
                      <ahyp:hlinkClr xmlns:ahyp="http://schemas.microsoft.com/office/drawing/2018/hyperlinkcolor" val="tx"/>
                    </a:ext>
                  </a:extLst>
                </a:hlinkClick>
              </a:rPr>
              <a:t>(National Incident Management System, Third Edition, October 2017)</a:t>
            </a:r>
            <a:endParaRPr lang="en-US"/>
          </a:p>
        </p:txBody>
      </p:sp>
      <p:sp>
        <p:nvSpPr>
          <p:cNvPr id="3" name="Slide Number Placeholder 2">
            <a:extLst>
              <a:ext uri="{FF2B5EF4-FFF2-40B4-BE49-F238E27FC236}">
                <a16:creationId xmlns:a16="http://schemas.microsoft.com/office/drawing/2014/main" id="{47286E3C-4071-435E-8E98-E8FE155DB588}"/>
              </a:ext>
            </a:extLst>
          </p:cNvPr>
          <p:cNvSpPr>
            <a:spLocks noGrp="1"/>
          </p:cNvSpPr>
          <p:nvPr>
            <p:ph type="sldNum" sz="quarter" idx="11"/>
          </p:nvPr>
        </p:nvSpPr>
        <p:spPr/>
        <p:txBody>
          <a:bodyPr/>
          <a:lstStyle/>
          <a:p>
            <a:pPr>
              <a:spcBef>
                <a:spcPct val="100000"/>
              </a:spcBef>
              <a:buSzPct val="99000"/>
            </a:pPr>
            <a:fld id="{637C457D-D063-49A2-8605-F9B6AF25E856}" type="slidenum">
              <a:rPr lang="en-US" altLang="en-US" smtClean="0"/>
              <a:pPr>
                <a:spcBef>
                  <a:spcPct val="100000"/>
                </a:spcBef>
                <a:buSzPct val="99000"/>
              </a:pPr>
              <a:t>1</a:t>
            </a:fld>
            <a:endParaRPr lang="en-US" altLang="en-US"/>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46685308-1F72-4691-A03A-09F8F39E93EA}"/>
              </a:ext>
            </a:extLst>
          </p:cNvPr>
          <p:cNvSpPr>
            <a:spLocks noGrp="1"/>
          </p:cNvSpPr>
          <p:nvPr>
            <p:ph type="title"/>
          </p:nvPr>
        </p:nvSpPr>
        <p:spPr/>
        <p:txBody>
          <a:bodyPr/>
          <a:lstStyle/>
          <a:p>
            <a:pPr>
              <a:spcBef>
                <a:spcPct val="100000"/>
              </a:spcBef>
              <a:buSzPct val="99000"/>
            </a:pPr>
            <a:r>
              <a:rPr lang="en-US" altLang="en-US"/>
              <a:t>Standardized Communications Types </a:t>
            </a:r>
          </a:p>
        </p:txBody>
      </p:sp>
      <p:sp>
        <p:nvSpPr>
          <p:cNvPr id="2" name="Content Placeholder 1">
            <a:extLst>
              <a:ext uri="{FF2B5EF4-FFF2-40B4-BE49-F238E27FC236}">
                <a16:creationId xmlns:a16="http://schemas.microsoft.com/office/drawing/2014/main" id="{BE2D5F36-A443-4CA0-A4E4-F512206568D2}"/>
              </a:ext>
            </a:extLst>
          </p:cNvPr>
          <p:cNvSpPr>
            <a:spLocks noGrp="1"/>
          </p:cNvSpPr>
          <p:nvPr>
            <p:ph idx="1"/>
          </p:nvPr>
        </p:nvSpPr>
        <p:spPr/>
        <p:txBody>
          <a:bodyPr>
            <a:normAutofit fontScale="70000" lnSpcReduction="20000"/>
          </a:bodyPr>
          <a:lstStyle/>
          <a:p>
            <a:pPr>
              <a:spcBef>
                <a:spcPct val="100000"/>
              </a:spcBef>
              <a:buSzPct val="99000"/>
              <a:tabLst/>
            </a:pPr>
            <a:r>
              <a:rPr lang="en-US" altLang="en-US" kern="1200">
                <a:latin typeface="Arial" panose="020B0604020202020204" pitchFamily="34" charset="0"/>
                <a:cs typeface="Arial" panose="020B0604020202020204" pitchFamily="34" charset="0"/>
                <a:sym typeface="Arial" panose="020B0604020202020204" pitchFamily="34" charset="0"/>
              </a:rPr>
              <a:t>Successful communications and information management requires the use of standard communications types:</a:t>
            </a:r>
          </a:p>
          <a:p>
            <a:pPr marL="254000" lvl="1" indent="-254000">
              <a:spcBef>
                <a:spcPct val="100000"/>
              </a:spcBef>
              <a:buSzPct val="99000"/>
              <a:tabLst/>
            </a:pPr>
            <a:r>
              <a:rPr lang="en-US" altLang="en-US" b="1" kern="1200">
                <a:latin typeface="Arial" panose="020B0604020202020204" pitchFamily="34" charset="0"/>
                <a:ea typeface="+mn-ea"/>
                <a:cs typeface="Arial" panose="020B0604020202020204" pitchFamily="34" charset="0"/>
                <a:sym typeface="Arial" panose="020B0604020202020204" pitchFamily="34" charset="0"/>
              </a:rPr>
              <a:t>Strategic Communications</a:t>
            </a:r>
            <a:r>
              <a:rPr lang="en-US" altLang="en-US" kern="1200">
                <a:latin typeface="Arial" panose="020B0604020202020204" pitchFamily="34" charset="0"/>
                <a:ea typeface="+mn-ea"/>
                <a:cs typeface="Arial" panose="020B0604020202020204" pitchFamily="34" charset="0"/>
                <a:sym typeface="Arial" panose="020B0604020202020204" pitchFamily="34" charset="0"/>
              </a:rPr>
              <a:t>: High-level directions, including resource priority decisions, roles and responsibilities determinations, and overall incident management courses of action. </a:t>
            </a:r>
          </a:p>
          <a:p>
            <a:pPr marL="254000" lvl="1" indent="-254000">
              <a:spcBef>
                <a:spcPct val="100000"/>
              </a:spcBef>
              <a:buSzPct val="99000"/>
              <a:tabLst/>
            </a:pPr>
            <a:r>
              <a:rPr lang="en-US" altLang="en-US" b="1" kern="1200">
                <a:latin typeface="Arial" panose="020B0604020202020204" pitchFamily="34" charset="0"/>
                <a:ea typeface="+mn-ea"/>
                <a:cs typeface="Arial" panose="020B0604020202020204" pitchFamily="34" charset="0"/>
                <a:sym typeface="Arial" panose="020B0604020202020204" pitchFamily="34" charset="0"/>
              </a:rPr>
              <a:t>Tactical Communications</a:t>
            </a:r>
            <a:r>
              <a:rPr lang="en-US" altLang="en-US" kern="1200">
                <a:latin typeface="Arial" panose="020B0604020202020204" pitchFamily="34" charset="0"/>
                <a:ea typeface="+mn-ea"/>
                <a:cs typeface="Arial" panose="020B0604020202020204" pitchFamily="34" charset="0"/>
                <a:sym typeface="Arial" panose="020B0604020202020204" pitchFamily="34" charset="0"/>
              </a:rPr>
              <a:t>: Communications among and between on-scene command and tactical personnel and cooperating agencies and organizations. </a:t>
            </a:r>
          </a:p>
          <a:p>
            <a:pPr marL="254000" lvl="1" indent="-254000">
              <a:spcBef>
                <a:spcPct val="100000"/>
              </a:spcBef>
              <a:buSzPct val="99000"/>
              <a:tabLst/>
            </a:pPr>
            <a:r>
              <a:rPr lang="en-US" altLang="en-US" b="1" kern="1200">
                <a:latin typeface="Arial" panose="020B0604020202020204" pitchFamily="34" charset="0"/>
                <a:ea typeface="+mn-ea"/>
                <a:cs typeface="Arial" panose="020B0604020202020204" pitchFamily="34" charset="0"/>
                <a:sym typeface="Arial" panose="020B0604020202020204" pitchFamily="34" charset="0"/>
              </a:rPr>
              <a:t>Support Communications</a:t>
            </a:r>
            <a:r>
              <a:rPr lang="en-US" altLang="en-US" kern="1200">
                <a:latin typeface="Arial" panose="020B0604020202020204" pitchFamily="34" charset="0"/>
                <a:ea typeface="+mn-ea"/>
                <a:cs typeface="Arial" panose="020B0604020202020204" pitchFamily="34" charset="0"/>
                <a:sym typeface="Arial" panose="020B0604020202020204" pitchFamily="34" charset="0"/>
              </a:rPr>
              <a:t>: Coordination of support of strategic and tactical communications (e.g., communications among hospitals concerning resource ordering, dispatching, and tracking; traffic and public works communications). </a:t>
            </a:r>
          </a:p>
          <a:p>
            <a:pPr marL="254000" lvl="1" indent="-254000">
              <a:spcBef>
                <a:spcPct val="100000"/>
              </a:spcBef>
              <a:buSzPct val="99000"/>
            </a:pPr>
            <a:r>
              <a:rPr lang="en-US" altLang="en-US" b="1" kern="1200">
                <a:latin typeface="Arial" panose="020B0604020202020204" pitchFamily="34" charset="0"/>
                <a:ea typeface="+mn-ea"/>
                <a:cs typeface="Arial" panose="020B0604020202020204" pitchFamily="34" charset="0"/>
                <a:sym typeface="Arial" panose="020B0604020202020204" pitchFamily="34" charset="0"/>
              </a:rPr>
              <a:t>Public Communications</a:t>
            </a:r>
            <a:r>
              <a:rPr lang="en-US" altLang="en-US" kern="1200">
                <a:latin typeface="Arial" panose="020B0604020202020204" pitchFamily="34" charset="0"/>
                <a:cs typeface="Arial" panose="020B0604020202020204" pitchFamily="34" charset="0"/>
                <a:sym typeface="Arial" panose="020B0604020202020204" pitchFamily="34" charset="0"/>
              </a:rPr>
              <a:t>: Alerts and warnings, press conferences. </a:t>
            </a:r>
            <a:endParaRPr lang="en-US"/>
          </a:p>
        </p:txBody>
      </p:sp>
      <p:sp>
        <p:nvSpPr>
          <p:cNvPr id="3" name="Slide Number Placeholder 2">
            <a:extLst>
              <a:ext uri="{FF2B5EF4-FFF2-40B4-BE49-F238E27FC236}">
                <a16:creationId xmlns:a16="http://schemas.microsoft.com/office/drawing/2014/main" id="{CA51FF4E-4933-482D-B363-69FC8200C8F5}"/>
              </a:ext>
            </a:extLst>
          </p:cNvPr>
          <p:cNvSpPr>
            <a:spLocks noGrp="1"/>
          </p:cNvSpPr>
          <p:nvPr>
            <p:ph type="sldNum" sz="quarter" idx="11"/>
          </p:nvPr>
        </p:nvSpPr>
        <p:spPr/>
        <p:txBody>
          <a:bodyPr/>
          <a:lstStyle/>
          <a:p>
            <a:pPr>
              <a:spcBef>
                <a:spcPct val="100000"/>
              </a:spcBef>
              <a:buSzPct val="99000"/>
            </a:pPr>
            <a:fld id="{637C457D-D063-49A2-8605-F9B6AF25E856}" type="slidenum">
              <a:rPr lang="en-US" altLang="en-US" smtClean="0"/>
              <a:pPr>
                <a:spcBef>
                  <a:spcPct val="100000"/>
                </a:spcBef>
                <a:buSzPct val="99000"/>
              </a:pPr>
              <a:t>10</a:t>
            </a:fld>
            <a:endParaRPr lang="en-US" altLang="en-US"/>
          </a:p>
        </p:txBody>
      </p:sp>
    </p:spTree>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1FBB9F64-9989-441F-BD6E-2974A04DBAFA}"/>
              </a:ext>
            </a:extLst>
          </p:cNvPr>
          <p:cNvSpPr>
            <a:spLocks noGrp="1"/>
          </p:cNvSpPr>
          <p:nvPr>
            <p:ph type="title"/>
          </p:nvPr>
        </p:nvSpPr>
        <p:spPr/>
        <p:txBody>
          <a:bodyPr/>
          <a:lstStyle/>
          <a:p>
            <a:pPr>
              <a:spcBef>
                <a:spcPct val="100000"/>
              </a:spcBef>
              <a:buSzPct val="99000"/>
            </a:pPr>
            <a:r>
              <a:rPr lang="en-US" altLang="en-US"/>
              <a:t>Policy and Planning</a:t>
            </a:r>
          </a:p>
        </p:txBody>
      </p:sp>
      <p:sp>
        <p:nvSpPr>
          <p:cNvPr id="2" name="Content Placeholder 1">
            <a:extLst>
              <a:ext uri="{FF2B5EF4-FFF2-40B4-BE49-F238E27FC236}">
                <a16:creationId xmlns:a16="http://schemas.microsoft.com/office/drawing/2014/main" id="{8EBFAC11-BFCE-4D05-8449-B6A8C8F4082E}"/>
              </a:ext>
            </a:extLst>
          </p:cNvPr>
          <p:cNvSpPr>
            <a:spLocks noGrp="1"/>
          </p:cNvSpPr>
          <p:nvPr>
            <p:ph sz="quarter" idx="13"/>
          </p:nvPr>
        </p:nvSpPr>
        <p:spPr/>
        <p:txBody>
          <a:bodyPr>
            <a:normAutofit fontScale="55000" lnSpcReduction="20000"/>
          </a:bodyPr>
          <a:lstStyle/>
          <a:p>
            <a:pPr>
              <a:spcBef>
                <a:spcPct val="100000"/>
              </a:spcBef>
              <a:buSzPct val="99000"/>
              <a:tabLst/>
            </a:pPr>
            <a:r>
              <a:rPr lang="en-US" altLang="en-US" kern="1200">
                <a:latin typeface="Arial" panose="020B0604020202020204" pitchFamily="34" charset="0"/>
                <a:cs typeface="Arial" panose="020B0604020202020204" pitchFamily="34" charset="0"/>
                <a:sym typeface="Arial" panose="020B0604020202020204" pitchFamily="34" charset="0"/>
              </a:rPr>
              <a:t>All stakeholders should be involved in communications planning to formulate integrated and interoperable communications plans, technology and equipment standards. </a:t>
            </a:r>
          </a:p>
          <a:p>
            <a:pPr>
              <a:spcBef>
                <a:spcPct val="100000"/>
              </a:spcBef>
              <a:buSzPct val="99000"/>
              <a:tabLst/>
            </a:pPr>
            <a:r>
              <a:rPr lang="en-US" altLang="en-US" kern="1200">
                <a:latin typeface="Arial" panose="020B0604020202020204" pitchFamily="34" charset="0"/>
                <a:cs typeface="Arial" panose="020B0604020202020204" pitchFamily="34" charset="0"/>
                <a:sym typeface="Arial" panose="020B0604020202020204" pitchFamily="34" charset="0"/>
              </a:rPr>
              <a:t>Coordinated communications policy and planning supports effective communications and management of information. </a:t>
            </a:r>
          </a:p>
          <a:p>
            <a:pPr>
              <a:spcBef>
                <a:spcPct val="100000"/>
              </a:spcBef>
              <a:buSzPct val="99000"/>
              <a:tabLst/>
            </a:pPr>
            <a:r>
              <a:rPr lang="en-US" altLang="en-US" kern="1200">
                <a:latin typeface="Arial" panose="020B0604020202020204" pitchFamily="34" charset="0"/>
                <a:cs typeface="Arial" panose="020B0604020202020204" pitchFamily="34" charset="0"/>
                <a:sym typeface="Arial" panose="020B0604020202020204" pitchFamily="34" charset="0"/>
              </a:rPr>
              <a:t>Communications planning determines:</a:t>
            </a:r>
          </a:p>
          <a:p>
            <a:pPr marL="254000" lvl="1" indent="-254000">
              <a:spcBef>
                <a:spcPct val="100000"/>
              </a:spcBef>
              <a:buSzPct val="99000"/>
              <a:tabLst/>
            </a:pPr>
            <a:r>
              <a:rPr lang="en-US" altLang="en-US" kern="1200">
                <a:latin typeface="Arial" panose="020B0604020202020204" pitchFamily="34" charset="0"/>
                <a:ea typeface="+mn-ea"/>
                <a:cs typeface="Arial" panose="020B0604020202020204" pitchFamily="34" charset="0"/>
                <a:sym typeface="Arial" panose="020B0604020202020204" pitchFamily="34" charset="0"/>
              </a:rPr>
              <a:t>What communications systems and platforms are used</a:t>
            </a:r>
          </a:p>
          <a:p>
            <a:pPr marL="254000" lvl="1" indent="-254000">
              <a:spcBef>
                <a:spcPct val="100000"/>
              </a:spcBef>
              <a:buSzPct val="99000"/>
              <a:tabLst/>
            </a:pPr>
            <a:r>
              <a:rPr lang="en-US" altLang="en-US" kern="1200">
                <a:latin typeface="Arial" panose="020B0604020202020204" pitchFamily="34" charset="0"/>
                <a:ea typeface="+mn-ea"/>
                <a:cs typeface="Arial" panose="020B0604020202020204" pitchFamily="34" charset="0"/>
                <a:sym typeface="Arial" panose="020B0604020202020204" pitchFamily="34" charset="0"/>
              </a:rPr>
              <a:t>Who can use the communications systems</a:t>
            </a:r>
          </a:p>
          <a:p>
            <a:pPr marL="254000" lvl="1" indent="-254000">
              <a:spcBef>
                <a:spcPct val="100000"/>
              </a:spcBef>
              <a:buSzPct val="99000"/>
              <a:tabLst/>
            </a:pPr>
            <a:r>
              <a:rPr lang="en-US" altLang="en-US" kern="1200">
                <a:latin typeface="Arial" panose="020B0604020202020204" pitchFamily="34" charset="0"/>
                <a:ea typeface="+mn-ea"/>
                <a:cs typeface="Arial" panose="020B0604020202020204" pitchFamily="34" charset="0"/>
                <a:sym typeface="Arial" panose="020B0604020202020204" pitchFamily="34" charset="0"/>
              </a:rPr>
              <a:t>What information is essential</a:t>
            </a:r>
          </a:p>
          <a:p>
            <a:pPr marL="254000" lvl="1" indent="-254000">
              <a:spcBef>
                <a:spcPct val="100000"/>
              </a:spcBef>
              <a:buSzPct val="99000"/>
              <a:tabLst/>
            </a:pPr>
            <a:r>
              <a:rPr lang="en-US" altLang="en-US" kern="1200">
                <a:latin typeface="Arial" panose="020B0604020202020204" pitchFamily="34" charset="0"/>
                <a:ea typeface="+mn-ea"/>
                <a:cs typeface="Arial" panose="020B0604020202020204" pitchFamily="34" charset="0"/>
                <a:sym typeface="Arial" panose="020B0604020202020204" pitchFamily="34" charset="0"/>
              </a:rPr>
              <a:t>What the technical requirements are for communications equipment and systems</a:t>
            </a:r>
            <a:endParaRPr lang="en-US"/>
          </a:p>
        </p:txBody>
      </p:sp>
      <p:pic>
        <p:nvPicPr>
          <p:cNvPr id="8" name="Picture 4" descr="Continuity planning team meeting">
            <a:extLst>
              <a:ext uri="{FF2B5EF4-FFF2-40B4-BE49-F238E27FC236}">
                <a16:creationId xmlns:a16="http://schemas.microsoft.com/office/drawing/2014/main" id="{62C83215-7E93-4422-80F8-A385C51D908E}"/>
              </a:ext>
            </a:extLst>
          </p:cNvPr>
          <p:cNvPicPr>
            <a:picLocks noGrp="1" noChangeAspect="1"/>
          </p:cNvPicPr>
          <p:nvPr>
            <p:ph sz="quarter" idx="14"/>
          </p:nvPr>
        </p:nvPicPr>
        <p:blipFill>
          <a:blip r:embed="rId2">
            <a:extLst>
              <a:ext uri="{28A0092B-C50C-407E-A947-70E740481C1C}">
                <a14:useLocalDpi xmlns:a14="http://schemas.microsoft.com/office/drawing/2010/main" val="0"/>
              </a:ext>
            </a:extLst>
          </a:blip>
          <a:srcRect/>
          <a:stretch>
            <a:fillRect/>
          </a:stretch>
        </p:blipFill>
        <p:spPr bwMode="auto">
          <a:xfrm>
            <a:off x="5811837" y="2308225"/>
            <a:ext cx="1714500" cy="218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8F1C1690-0CE0-4220-827D-09A0C3A4A324}"/>
              </a:ext>
            </a:extLst>
          </p:cNvPr>
          <p:cNvSpPr>
            <a:spLocks noGrp="1"/>
          </p:cNvSpPr>
          <p:nvPr>
            <p:ph type="sldNum" sz="quarter" idx="17"/>
          </p:nvPr>
        </p:nvSpPr>
        <p:spPr/>
        <p:txBody>
          <a:bodyPr/>
          <a:lstStyle/>
          <a:p>
            <a:pPr>
              <a:spcBef>
                <a:spcPct val="100000"/>
              </a:spcBef>
              <a:buSzPct val="99000"/>
            </a:pPr>
            <a:fld id="{AEA325E6-CE9F-44F6-B801-833BB53A7E55}" type="slidenum">
              <a:rPr lang="en-US" altLang="en-US" smtClean="0"/>
              <a:pPr>
                <a:spcBef>
                  <a:spcPct val="100000"/>
                </a:spcBef>
                <a:buSzPct val="99000"/>
              </a:pPr>
              <a:t>11</a:t>
            </a:fld>
            <a:endParaRPr lang="en-US" altLang="en-US"/>
          </a:p>
        </p:txBody>
      </p:sp>
    </p:spTree>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5BD906D9-66D3-4E28-89FD-ECA80A741DD3}"/>
              </a:ext>
            </a:extLst>
          </p:cNvPr>
          <p:cNvSpPr>
            <a:spLocks noGrp="1"/>
          </p:cNvSpPr>
          <p:nvPr>
            <p:ph type="title"/>
          </p:nvPr>
        </p:nvSpPr>
        <p:spPr/>
        <p:txBody>
          <a:bodyPr/>
          <a:lstStyle/>
          <a:p>
            <a:pPr>
              <a:spcBef>
                <a:spcPct val="100000"/>
              </a:spcBef>
              <a:buSzPct val="99000"/>
            </a:pPr>
            <a:r>
              <a:rPr lang="en-US" altLang="en-US"/>
              <a:t>Agreements</a:t>
            </a:r>
          </a:p>
        </p:txBody>
      </p:sp>
      <p:sp>
        <p:nvSpPr>
          <p:cNvPr id="2" name="Content Placeholder 1">
            <a:extLst>
              <a:ext uri="{FF2B5EF4-FFF2-40B4-BE49-F238E27FC236}">
                <a16:creationId xmlns:a16="http://schemas.microsoft.com/office/drawing/2014/main" id="{1ACB21AF-3D57-473A-A675-12C46A7DDDB3}"/>
              </a:ext>
            </a:extLst>
          </p:cNvPr>
          <p:cNvSpPr>
            <a:spLocks noGrp="1"/>
          </p:cNvSpPr>
          <p:nvPr>
            <p:ph sz="quarter" idx="13"/>
          </p:nvPr>
        </p:nvSpPr>
        <p:spPr/>
        <p:txBody>
          <a:bodyPr>
            <a:normAutofit fontScale="70000" lnSpcReduction="20000"/>
          </a:bodyPr>
          <a:lstStyle/>
          <a:p>
            <a:pPr>
              <a:spcBef>
                <a:spcPct val="100000"/>
              </a:spcBef>
              <a:buSzPct val="99000"/>
              <a:tabLst/>
            </a:pPr>
            <a:r>
              <a:rPr lang="en-US" altLang="en-US" kern="1200">
                <a:latin typeface="Arial" panose="020B0604020202020204" pitchFamily="34" charset="0"/>
                <a:cs typeface="Arial" panose="020B0604020202020204" pitchFamily="34" charset="0"/>
                <a:sym typeface="Arial" panose="020B0604020202020204" pitchFamily="34" charset="0"/>
              </a:rPr>
              <a:t>Agreements should be in place between all parties in a jurisdiction's emergency operations plan to ensure that the communications elements within plans and procedures are in effect at the time of an incident. </a:t>
            </a:r>
          </a:p>
          <a:p>
            <a:pPr>
              <a:spcBef>
                <a:spcPct val="100000"/>
              </a:spcBef>
              <a:buSzPct val="99000"/>
              <a:tabLst/>
            </a:pPr>
            <a:r>
              <a:rPr lang="en-US" altLang="en-US" kern="1200">
                <a:latin typeface="Arial" panose="020B0604020202020204" pitchFamily="34" charset="0"/>
                <a:cs typeface="Arial" panose="020B0604020202020204" pitchFamily="34" charset="0"/>
                <a:sym typeface="Arial" panose="020B0604020202020204" pitchFamily="34" charset="0"/>
              </a:rPr>
              <a:t>Agreements typically specify the communication systems and platforms that the parties will use to share information. </a:t>
            </a:r>
          </a:p>
          <a:p>
            <a:pPr>
              <a:spcBef>
                <a:spcPct val="100000"/>
              </a:spcBef>
              <a:buSzPct val="99000"/>
              <a:tabLst/>
            </a:pPr>
            <a:r>
              <a:rPr lang="en-US" altLang="en-US" kern="1200">
                <a:latin typeface="Arial" panose="020B0604020202020204" pitchFamily="34" charset="0"/>
                <a:cs typeface="Arial" panose="020B0604020202020204" pitchFamily="34" charset="0"/>
                <a:sym typeface="Arial" panose="020B0604020202020204" pitchFamily="34" charset="0"/>
              </a:rPr>
              <a:t>Agreements also typically include connection of networks, data format standards, and cybersecurity agreements.</a:t>
            </a:r>
            <a:endParaRPr lang="en-US"/>
          </a:p>
        </p:txBody>
      </p:sp>
      <p:pic>
        <p:nvPicPr>
          <p:cNvPr id="8" name="Picture 4" descr="Person signing letter">
            <a:extLst>
              <a:ext uri="{FF2B5EF4-FFF2-40B4-BE49-F238E27FC236}">
                <a16:creationId xmlns:a16="http://schemas.microsoft.com/office/drawing/2014/main" id="{8975862E-066B-41C4-8023-84815C458664}"/>
              </a:ext>
            </a:extLst>
          </p:cNvPr>
          <p:cNvPicPr>
            <a:picLocks noGrp="1" noChangeAspect="1"/>
          </p:cNvPicPr>
          <p:nvPr>
            <p:ph sz="quarter" idx="14"/>
          </p:nvPr>
        </p:nvPicPr>
        <p:blipFill>
          <a:blip r:embed="rId2">
            <a:extLst>
              <a:ext uri="{28A0092B-C50C-407E-A947-70E740481C1C}">
                <a14:useLocalDpi xmlns:a14="http://schemas.microsoft.com/office/drawing/2010/main" val="0"/>
              </a:ext>
            </a:extLst>
          </a:blip>
          <a:srcRect/>
          <a:stretch>
            <a:fillRect/>
          </a:stretch>
        </p:blipFill>
        <p:spPr bwMode="auto">
          <a:xfrm>
            <a:off x="5811837" y="2293937"/>
            <a:ext cx="17145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CA88F403-AD36-4038-BCB6-4446DA0051D1}"/>
              </a:ext>
            </a:extLst>
          </p:cNvPr>
          <p:cNvSpPr>
            <a:spLocks noGrp="1"/>
          </p:cNvSpPr>
          <p:nvPr>
            <p:ph type="sldNum" sz="quarter" idx="17"/>
          </p:nvPr>
        </p:nvSpPr>
        <p:spPr/>
        <p:txBody>
          <a:bodyPr/>
          <a:lstStyle/>
          <a:p>
            <a:pPr>
              <a:spcBef>
                <a:spcPct val="100000"/>
              </a:spcBef>
              <a:buSzPct val="99000"/>
            </a:pPr>
            <a:fld id="{AEA325E6-CE9F-44F6-B801-833BB53A7E55}" type="slidenum">
              <a:rPr lang="en-US" altLang="en-US" smtClean="0"/>
              <a:pPr>
                <a:spcBef>
                  <a:spcPct val="100000"/>
                </a:spcBef>
                <a:buSzPct val="99000"/>
              </a:pPr>
              <a:t>12</a:t>
            </a:fld>
            <a:endParaRPr lang="en-US" altLang="en-US"/>
          </a:p>
        </p:txBody>
      </p:sp>
    </p:spTree>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8FF56575-D37E-4165-9FF1-ABCEBB4AE23A}"/>
              </a:ext>
            </a:extLst>
          </p:cNvPr>
          <p:cNvSpPr>
            <a:spLocks noGrp="1"/>
          </p:cNvSpPr>
          <p:nvPr>
            <p:ph type="title"/>
          </p:nvPr>
        </p:nvSpPr>
        <p:spPr/>
        <p:txBody>
          <a:bodyPr/>
          <a:lstStyle/>
          <a:p>
            <a:pPr>
              <a:spcBef>
                <a:spcPct val="100000"/>
              </a:spcBef>
              <a:buSzPct val="99000"/>
            </a:pPr>
            <a:r>
              <a:rPr lang="en-US" altLang="en-US"/>
              <a:t>Equipment Standards</a:t>
            </a:r>
          </a:p>
        </p:txBody>
      </p:sp>
      <p:sp>
        <p:nvSpPr>
          <p:cNvPr id="2" name="Content Placeholder 1">
            <a:extLst>
              <a:ext uri="{FF2B5EF4-FFF2-40B4-BE49-F238E27FC236}">
                <a16:creationId xmlns:a16="http://schemas.microsoft.com/office/drawing/2014/main" id="{CEC70F7E-AB16-47E3-8517-BFBFBA5D411E}"/>
              </a:ext>
            </a:extLst>
          </p:cNvPr>
          <p:cNvSpPr>
            <a:spLocks noGrp="1"/>
          </p:cNvSpPr>
          <p:nvPr>
            <p:ph sz="quarter" idx="13"/>
          </p:nvPr>
        </p:nvSpPr>
        <p:spPr/>
        <p:txBody>
          <a:bodyPr>
            <a:normAutofit fontScale="62500" lnSpcReduction="20000"/>
          </a:bodyPr>
          <a:lstStyle/>
          <a:p>
            <a:pPr>
              <a:spcBef>
                <a:spcPct val="100000"/>
              </a:spcBef>
              <a:buSzPct val="99000"/>
              <a:tabLst/>
            </a:pPr>
            <a:r>
              <a:rPr lang="en-US" altLang="en-US" kern="1200">
                <a:latin typeface="Arial" panose="020B0604020202020204" pitchFamily="34" charset="0"/>
                <a:cs typeface="Arial" panose="020B0604020202020204" pitchFamily="34" charset="0"/>
                <a:sym typeface="Arial" panose="020B0604020202020204" pitchFamily="34" charset="0"/>
              </a:rPr>
              <a:t>Communications equipment standards are designed to produce unified communications systems. </a:t>
            </a:r>
          </a:p>
          <a:p>
            <a:pPr>
              <a:spcBef>
                <a:spcPct val="100000"/>
              </a:spcBef>
              <a:buSzPct val="99000"/>
              <a:tabLst/>
            </a:pPr>
            <a:r>
              <a:rPr lang="en-US" altLang="en-US" kern="1200">
                <a:latin typeface="Arial" panose="020B0604020202020204" pitchFamily="34" charset="0"/>
                <a:cs typeface="Arial" panose="020B0604020202020204" pitchFamily="34" charset="0"/>
                <a:sym typeface="Arial" panose="020B0604020202020204" pitchFamily="34" charset="0"/>
              </a:rPr>
              <a:t>When developing communications systems, personnel should consider:</a:t>
            </a:r>
          </a:p>
          <a:p>
            <a:pPr marL="254000" lvl="1" indent="-254000">
              <a:spcBef>
                <a:spcPct val="100000"/>
              </a:spcBef>
              <a:buSzPct val="99000"/>
              <a:tabLst/>
            </a:pPr>
            <a:r>
              <a:rPr lang="en-US" altLang="en-US" kern="1200">
                <a:latin typeface="Arial" panose="020B0604020202020204" pitchFamily="34" charset="0"/>
                <a:ea typeface="+mn-ea"/>
                <a:cs typeface="Arial" panose="020B0604020202020204" pitchFamily="34" charset="0"/>
                <a:sym typeface="Arial" panose="020B0604020202020204" pitchFamily="34" charset="0"/>
              </a:rPr>
              <a:t>The range of conditions under which personnel will use the systems.</a:t>
            </a:r>
          </a:p>
          <a:p>
            <a:pPr marL="254000" lvl="1" indent="-254000">
              <a:spcBef>
                <a:spcPct val="100000"/>
              </a:spcBef>
              <a:buSzPct val="99000"/>
              <a:tabLst/>
            </a:pPr>
            <a:r>
              <a:rPr lang="en-US" altLang="en-US" kern="1200">
                <a:latin typeface="Arial" panose="020B0604020202020204" pitchFamily="34" charset="0"/>
                <a:ea typeface="+mn-ea"/>
                <a:cs typeface="Arial" panose="020B0604020202020204" pitchFamily="34" charset="0"/>
                <a:sym typeface="Arial" panose="020B0604020202020204" pitchFamily="34" charset="0"/>
              </a:rPr>
              <a:t>The range of potential system users.</a:t>
            </a:r>
          </a:p>
          <a:p>
            <a:pPr marL="254000" lvl="1" indent="-254000">
              <a:spcBef>
                <a:spcPct val="100000"/>
              </a:spcBef>
              <a:buSzPct val="99000"/>
              <a:tabLst/>
            </a:pPr>
            <a:r>
              <a:rPr lang="en-US" altLang="en-US" kern="1200">
                <a:latin typeface="Arial" panose="020B0604020202020204" pitchFamily="34" charset="0"/>
                <a:ea typeface="+mn-ea"/>
                <a:cs typeface="Arial" panose="020B0604020202020204" pitchFamily="34" charset="0"/>
                <a:sym typeface="Arial" panose="020B0604020202020204" pitchFamily="34" charset="0"/>
              </a:rPr>
              <a:t>The current nationally recognized communications standards.</a:t>
            </a:r>
          </a:p>
          <a:p>
            <a:pPr marL="254000" lvl="1" indent="-254000">
              <a:spcBef>
                <a:spcPct val="100000"/>
              </a:spcBef>
              <a:buSzPct val="99000"/>
              <a:tabLst/>
            </a:pPr>
            <a:r>
              <a:rPr lang="en-US" altLang="en-US" kern="1200">
                <a:latin typeface="Arial" panose="020B0604020202020204" pitchFamily="34" charset="0"/>
                <a:ea typeface="+mn-ea"/>
                <a:cs typeface="Arial" panose="020B0604020202020204" pitchFamily="34" charset="0"/>
                <a:sym typeface="Arial" panose="020B0604020202020204" pitchFamily="34" charset="0"/>
              </a:rPr>
              <a:t>The need for durable equipment.</a:t>
            </a:r>
            <a:endParaRPr lang="en-US"/>
          </a:p>
        </p:txBody>
      </p:sp>
      <p:pic>
        <p:nvPicPr>
          <p:cNvPr id="8" name="Picture 4" descr="Electrician wiring a control panel">
            <a:extLst>
              <a:ext uri="{FF2B5EF4-FFF2-40B4-BE49-F238E27FC236}">
                <a16:creationId xmlns:a16="http://schemas.microsoft.com/office/drawing/2014/main" id="{8C950327-B542-4B2F-B5AE-6DE1EFFE3658}"/>
              </a:ext>
            </a:extLst>
          </p:cNvPr>
          <p:cNvPicPr>
            <a:picLocks noGrp="1" noChangeAspect="1"/>
          </p:cNvPicPr>
          <p:nvPr>
            <p:ph sz="quarter" idx="14"/>
          </p:nvPr>
        </p:nvPicPr>
        <p:blipFill>
          <a:blip r:embed="rId2">
            <a:extLst>
              <a:ext uri="{28A0092B-C50C-407E-A947-70E740481C1C}">
                <a14:useLocalDpi xmlns:a14="http://schemas.microsoft.com/office/drawing/2010/main" val="0"/>
              </a:ext>
            </a:extLst>
          </a:blip>
          <a:srcRect/>
          <a:stretch>
            <a:fillRect/>
          </a:stretch>
        </p:blipFill>
        <p:spPr bwMode="auto">
          <a:xfrm>
            <a:off x="5811837" y="2293937"/>
            <a:ext cx="17145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D6F4732-C4AE-4F68-91BB-52EF9C2CE468}"/>
              </a:ext>
            </a:extLst>
          </p:cNvPr>
          <p:cNvSpPr>
            <a:spLocks noGrp="1"/>
          </p:cNvSpPr>
          <p:nvPr>
            <p:ph type="sldNum" sz="quarter" idx="17"/>
          </p:nvPr>
        </p:nvSpPr>
        <p:spPr/>
        <p:txBody>
          <a:bodyPr/>
          <a:lstStyle/>
          <a:p>
            <a:pPr>
              <a:spcBef>
                <a:spcPct val="100000"/>
              </a:spcBef>
              <a:buSzPct val="99000"/>
            </a:pPr>
            <a:fld id="{AEA325E6-CE9F-44F6-B801-833BB53A7E55}" type="slidenum">
              <a:rPr lang="en-US" altLang="en-US" smtClean="0"/>
              <a:pPr>
                <a:spcBef>
                  <a:spcPct val="100000"/>
                </a:spcBef>
                <a:buSzPct val="99000"/>
              </a:pPr>
              <a:t>13</a:t>
            </a:fld>
            <a:endParaRPr lang="en-US" altLang="en-US"/>
          </a:p>
        </p:txBody>
      </p:sp>
    </p:spTree>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71A5E4C3-443E-4D07-A6D8-34B76314ABAE}"/>
              </a:ext>
            </a:extLst>
          </p:cNvPr>
          <p:cNvSpPr>
            <a:spLocks noGrp="1"/>
          </p:cNvSpPr>
          <p:nvPr>
            <p:ph type="title"/>
          </p:nvPr>
        </p:nvSpPr>
        <p:spPr/>
        <p:txBody>
          <a:bodyPr/>
          <a:lstStyle/>
          <a:p>
            <a:pPr>
              <a:spcBef>
                <a:spcPct val="100000"/>
              </a:spcBef>
              <a:buSzPct val="99000"/>
            </a:pPr>
            <a:r>
              <a:rPr lang="en-US" altLang="en-US"/>
              <a:t>Training</a:t>
            </a:r>
          </a:p>
        </p:txBody>
      </p:sp>
      <p:sp>
        <p:nvSpPr>
          <p:cNvPr id="2" name="Content Placeholder 1">
            <a:extLst>
              <a:ext uri="{FF2B5EF4-FFF2-40B4-BE49-F238E27FC236}">
                <a16:creationId xmlns:a16="http://schemas.microsoft.com/office/drawing/2014/main" id="{8CD3FCEF-C8A8-4EC2-8B34-F11A721774AE}"/>
              </a:ext>
            </a:extLst>
          </p:cNvPr>
          <p:cNvSpPr>
            <a:spLocks noGrp="1"/>
          </p:cNvSpPr>
          <p:nvPr>
            <p:ph sz="quarter" idx="13"/>
          </p:nvPr>
        </p:nvSpPr>
        <p:spPr/>
        <p:txBody>
          <a:bodyPr/>
          <a:lstStyle/>
          <a:p>
            <a:pPr>
              <a:spcBef>
                <a:spcPct val="100000"/>
              </a:spcBef>
              <a:buSzPct val="99000"/>
            </a:pPr>
            <a:r>
              <a:rPr lang="en-US" altLang="en-US" kern="1200">
                <a:latin typeface="Arial" panose="020B0604020202020204" pitchFamily="34" charset="0"/>
                <a:cs typeface="Arial" panose="020B0604020202020204" pitchFamily="34" charset="0"/>
                <a:sym typeface="Arial" panose="020B0604020202020204" pitchFamily="34" charset="0"/>
              </a:rPr>
              <a:t>Training and exercises that employ interoperable communications systems and equipment enable personnel to understand their capabilities and limitations before an incident. </a:t>
            </a:r>
            <a:endParaRPr lang="en-US"/>
          </a:p>
        </p:txBody>
      </p:sp>
      <p:pic>
        <p:nvPicPr>
          <p:cNvPr id="8" name="Picture 4" descr="students in Classroom training session">
            <a:extLst>
              <a:ext uri="{FF2B5EF4-FFF2-40B4-BE49-F238E27FC236}">
                <a16:creationId xmlns:a16="http://schemas.microsoft.com/office/drawing/2014/main" id="{0E8120CC-27BB-4B75-AFD7-B7C6BF0C9CCB}"/>
              </a:ext>
            </a:extLst>
          </p:cNvPr>
          <p:cNvPicPr>
            <a:picLocks noGrp="1" noChangeAspect="1"/>
          </p:cNvPicPr>
          <p:nvPr>
            <p:ph sz="quarter" idx="14"/>
          </p:nvPr>
        </p:nvPicPr>
        <p:blipFill>
          <a:blip r:embed="rId2">
            <a:extLst>
              <a:ext uri="{28A0092B-C50C-407E-A947-70E740481C1C}">
                <a14:useLocalDpi xmlns:a14="http://schemas.microsoft.com/office/drawing/2010/main" val="0"/>
              </a:ext>
            </a:extLst>
          </a:blip>
          <a:srcRect/>
          <a:stretch>
            <a:fillRect/>
          </a:stretch>
        </p:blipFill>
        <p:spPr bwMode="auto">
          <a:xfrm>
            <a:off x="5811837" y="2308225"/>
            <a:ext cx="1714500" cy="218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CAD449C4-6B4B-4866-8693-721573B734FE}"/>
              </a:ext>
            </a:extLst>
          </p:cNvPr>
          <p:cNvSpPr>
            <a:spLocks noGrp="1"/>
          </p:cNvSpPr>
          <p:nvPr>
            <p:ph type="sldNum" sz="quarter" idx="17"/>
          </p:nvPr>
        </p:nvSpPr>
        <p:spPr/>
        <p:txBody>
          <a:bodyPr/>
          <a:lstStyle/>
          <a:p>
            <a:pPr>
              <a:spcBef>
                <a:spcPct val="100000"/>
              </a:spcBef>
              <a:buSzPct val="99000"/>
            </a:pPr>
            <a:fld id="{AEA325E6-CE9F-44F6-B801-833BB53A7E55}" type="slidenum">
              <a:rPr lang="en-US" altLang="en-US" smtClean="0"/>
              <a:pPr>
                <a:spcBef>
                  <a:spcPct val="100000"/>
                </a:spcBef>
                <a:buSzPct val="99000"/>
              </a:pPr>
              <a:t>14</a:t>
            </a:fld>
            <a:endParaRPr lang="en-US" altLang="en-US"/>
          </a:p>
        </p:txBody>
      </p:sp>
    </p:spTree>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4CB5ECC2-1700-4205-89A2-84DED1BA3439}"/>
              </a:ext>
            </a:extLst>
          </p:cNvPr>
          <p:cNvSpPr>
            <a:spLocks noGrp="1"/>
          </p:cNvSpPr>
          <p:nvPr>
            <p:ph type="title"/>
          </p:nvPr>
        </p:nvSpPr>
        <p:spPr/>
        <p:txBody>
          <a:bodyPr/>
          <a:lstStyle/>
          <a:p>
            <a:pPr>
              <a:spcBef>
                <a:spcPct val="100000"/>
              </a:spcBef>
              <a:buSzPct val="99000"/>
            </a:pPr>
            <a:r>
              <a:rPr lang="en-US" altLang="en-US"/>
              <a:t>Discussion Question</a:t>
            </a:r>
          </a:p>
        </p:txBody>
      </p:sp>
      <p:sp>
        <p:nvSpPr>
          <p:cNvPr id="3" name="Content Placeholder 2">
            <a:extLst>
              <a:ext uri="{FF2B5EF4-FFF2-40B4-BE49-F238E27FC236}">
                <a16:creationId xmlns:a16="http://schemas.microsoft.com/office/drawing/2014/main" id="{AB826890-C884-4282-872D-53CDFC4E9831}"/>
              </a:ext>
            </a:extLst>
          </p:cNvPr>
          <p:cNvSpPr>
            <a:spLocks noGrp="1"/>
          </p:cNvSpPr>
          <p:nvPr>
            <p:ph sz="quarter" idx="14"/>
          </p:nvPr>
        </p:nvSpPr>
        <p:spPr>
          <a:xfrm>
            <a:off x="457201" y="3038475"/>
            <a:ext cx="8229600" cy="2607227"/>
          </a:xfrm>
        </p:spPr>
        <p:txBody>
          <a:bodyPr>
            <a:normAutofit fontScale="55000" lnSpcReduction="20000"/>
          </a:bodyPr>
          <a:lstStyle/>
          <a:p>
            <a:pPr>
              <a:spcBef>
                <a:spcPct val="100000"/>
              </a:spcBef>
              <a:buSzPct val="99000"/>
              <a:tabLst/>
            </a:pPr>
            <a:r>
              <a:rPr lang="en-US" altLang="en-US" kern="1200" dirty="0">
                <a:latin typeface="Arial" panose="020B0604020202020204" pitchFamily="34" charset="0"/>
                <a:cs typeface="Arial" panose="020B0604020202020204" pitchFamily="34" charset="0"/>
                <a:sym typeface="Arial" panose="020B0604020202020204" pitchFamily="34" charset="0"/>
              </a:rPr>
              <a:t>Which of the following are Strategic Communications?</a:t>
            </a:r>
          </a:p>
          <a:p>
            <a:pPr>
              <a:spcBef>
                <a:spcPct val="100000"/>
              </a:spcBef>
              <a:buSzPct val="99000"/>
              <a:tabLst/>
            </a:pPr>
            <a:r>
              <a:rPr lang="en-US" altLang="en-US" kern="1200" dirty="0">
                <a:latin typeface="Arial" panose="020B0604020202020204" pitchFamily="34" charset="0"/>
                <a:cs typeface="Arial" panose="020B0604020202020204" pitchFamily="34" charset="0"/>
                <a:sym typeface="Arial" panose="020B0604020202020204" pitchFamily="34" charset="0"/>
              </a:rPr>
              <a:t>•Communications between on-scene command and tactical personnel and cooperating agencies and organizations.</a:t>
            </a:r>
          </a:p>
          <a:p>
            <a:pPr>
              <a:spcBef>
                <a:spcPct val="100000"/>
              </a:spcBef>
              <a:buSzPct val="99000"/>
              <a:tabLst/>
            </a:pPr>
            <a:r>
              <a:rPr lang="en-US" altLang="en-US" kern="1200" dirty="0">
                <a:latin typeface="Arial" panose="020B0604020202020204" pitchFamily="34" charset="0"/>
                <a:cs typeface="Arial" panose="020B0604020202020204" pitchFamily="34" charset="0"/>
                <a:sym typeface="Arial" panose="020B0604020202020204" pitchFamily="34" charset="0"/>
              </a:rPr>
              <a:t>•High-level directions, resource priority decisions, roles and responsibilities determinations, and incident management courses of action. </a:t>
            </a:r>
          </a:p>
          <a:p>
            <a:pPr>
              <a:spcBef>
                <a:spcPct val="100000"/>
              </a:spcBef>
              <a:buSzPct val="99000"/>
              <a:tabLst/>
            </a:pPr>
            <a:r>
              <a:rPr lang="en-US" altLang="en-US" kern="1200" dirty="0">
                <a:latin typeface="Arial" panose="020B0604020202020204" pitchFamily="34" charset="0"/>
                <a:cs typeface="Arial" panose="020B0604020202020204" pitchFamily="34" charset="0"/>
                <a:sym typeface="Arial" panose="020B0604020202020204" pitchFamily="34" charset="0"/>
              </a:rPr>
              <a:t>•Coordination of support of strategic and tactical communications.</a:t>
            </a:r>
          </a:p>
          <a:p>
            <a:pPr>
              <a:spcBef>
                <a:spcPct val="100000"/>
              </a:spcBef>
              <a:buSzPct val="99000"/>
              <a:tabLst/>
            </a:pPr>
            <a:r>
              <a:rPr lang="en-US" altLang="en-US" kern="1200" dirty="0">
                <a:latin typeface="Arial" panose="020B0604020202020204" pitchFamily="34" charset="0"/>
                <a:cs typeface="Arial" panose="020B0604020202020204" pitchFamily="34" charset="0"/>
                <a:sym typeface="Arial" panose="020B0604020202020204" pitchFamily="34" charset="0"/>
              </a:rPr>
              <a:t>•Emergency alerts and warnings; press conferences. </a:t>
            </a:r>
            <a:endParaRPr lang="en-US" dirty="0"/>
          </a:p>
        </p:txBody>
      </p:sp>
      <p:pic>
        <p:nvPicPr>
          <p:cNvPr id="8" name="Picture 4" descr="Discussion Question Icon">
            <a:extLst>
              <a:ext uri="{FF2B5EF4-FFF2-40B4-BE49-F238E27FC236}">
                <a16:creationId xmlns:a16="http://schemas.microsoft.com/office/drawing/2014/main" id="{B768C5AB-7BB9-4820-A76D-8CC4D4DEFDA0}"/>
              </a:ext>
            </a:extLst>
          </p:cNvPr>
          <p:cNvPicPr>
            <a:picLocks noGrp="1" noChangeAspect="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4414815" y="1952588"/>
            <a:ext cx="314369" cy="5334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4A695BD3-1545-49EB-9F49-FDC8DE3ADC94}"/>
              </a:ext>
            </a:extLst>
          </p:cNvPr>
          <p:cNvSpPr>
            <a:spLocks noGrp="1"/>
          </p:cNvSpPr>
          <p:nvPr>
            <p:ph type="sldNum" sz="quarter" idx="17"/>
          </p:nvPr>
        </p:nvSpPr>
        <p:spPr/>
        <p:txBody>
          <a:bodyPr/>
          <a:lstStyle/>
          <a:p>
            <a:pPr>
              <a:spcBef>
                <a:spcPct val="100000"/>
              </a:spcBef>
              <a:buSzPct val="99000"/>
            </a:pPr>
            <a:fld id="{4241A8EB-3AF1-42D1-AFE8-24751BCB2CD0}" type="slidenum">
              <a:rPr lang="en-US" altLang="en-US" smtClean="0"/>
              <a:pPr>
                <a:spcBef>
                  <a:spcPct val="100000"/>
                </a:spcBef>
                <a:buSzPct val="99000"/>
              </a:pPr>
              <a:t>15</a:t>
            </a:fld>
            <a:endParaRPr lang="en-US" altLang="en-US"/>
          </a:p>
        </p:txBody>
      </p:sp>
    </p:spTree>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9F6D7D03-5D2E-42C8-BBD1-7DB5AF5BC727}"/>
              </a:ext>
            </a:extLst>
          </p:cNvPr>
          <p:cNvSpPr>
            <a:spLocks noGrp="1"/>
          </p:cNvSpPr>
          <p:nvPr>
            <p:ph type="title"/>
          </p:nvPr>
        </p:nvSpPr>
        <p:spPr/>
        <p:txBody>
          <a:bodyPr/>
          <a:lstStyle/>
          <a:p>
            <a:pPr>
              <a:spcBef>
                <a:spcPct val="100000"/>
              </a:spcBef>
              <a:buSzPct val="99000"/>
            </a:pPr>
            <a:r>
              <a:rPr lang="en-US" altLang="en-US"/>
              <a:t>Incident Information</a:t>
            </a:r>
          </a:p>
        </p:txBody>
      </p:sp>
      <p:sp>
        <p:nvSpPr>
          <p:cNvPr id="2" name="Content Placeholder 1">
            <a:extLst>
              <a:ext uri="{FF2B5EF4-FFF2-40B4-BE49-F238E27FC236}">
                <a16:creationId xmlns:a16="http://schemas.microsoft.com/office/drawing/2014/main" id="{501E055B-AEF5-43C3-8EFA-7C8E039EB09E}"/>
              </a:ext>
            </a:extLst>
          </p:cNvPr>
          <p:cNvSpPr>
            <a:spLocks noGrp="1"/>
          </p:cNvSpPr>
          <p:nvPr>
            <p:ph sz="quarter" idx="13"/>
          </p:nvPr>
        </p:nvSpPr>
        <p:spPr/>
        <p:txBody>
          <a:bodyPr>
            <a:normAutofit fontScale="47500" lnSpcReduction="20000"/>
          </a:bodyPr>
          <a:lstStyle/>
          <a:p>
            <a:pPr>
              <a:spcBef>
                <a:spcPct val="100000"/>
              </a:spcBef>
              <a:buSzPct val="99000"/>
              <a:tabLst/>
            </a:pPr>
            <a:r>
              <a:rPr lang="en-US" altLang="en-US" kern="1200">
                <a:latin typeface="Arial" panose="020B0604020202020204" pitchFamily="34" charset="0"/>
                <a:cs typeface="Arial" panose="020B0604020202020204" pitchFamily="34" charset="0"/>
                <a:sym typeface="Arial" panose="020B0604020202020204" pitchFamily="34" charset="0"/>
              </a:rPr>
              <a:t>During an incident, timely and accurate information assists decision making at all levels.</a:t>
            </a:r>
          </a:p>
          <a:p>
            <a:pPr>
              <a:spcBef>
                <a:spcPct val="100000"/>
              </a:spcBef>
              <a:buSzPct val="99000"/>
              <a:tabLst/>
            </a:pPr>
            <a:r>
              <a:rPr lang="en-US" altLang="en-US" kern="1200">
                <a:latin typeface="Arial" panose="020B0604020202020204" pitchFamily="34" charset="0"/>
                <a:cs typeface="Arial" panose="020B0604020202020204" pitchFamily="34" charset="0"/>
                <a:sym typeface="Arial" panose="020B0604020202020204" pitchFamily="34" charset="0"/>
              </a:rPr>
              <a:t>Information is used for many functions within ICS, EOCs, MAC Groups, and JIS, including:</a:t>
            </a:r>
          </a:p>
          <a:p>
            <a:pPr marL="254000" lvl="1" indent="-254000">
              <a:spcBef>
                <a:spcPct val="100000"/>
              </a:spcBef>
              <a:buSzPct val="99000"/>
              <a:tabLst/>
            </a:pPr>
            <a:r>
              <a:rPr lang="en-US" altLang="en-US" kern="1200">
                <a:latin typeface="Arial" panose="020B0604020202020204" pitchFamily="34" charset="0"/>
                <a:ea typeface="+mn-ea"/>
                <a:cs typeface="Arial" panose="020B0604020202020204" pitchFamily="34" charset="0"/>
                <a:sym typeface="Arial" panose="020B0604020202020204" pitchFamily="34" charset="0"/>
              </a:rPr>
              <a:t>Aiding in planning</a:t>
            </a:r>
          </a:p>
          <a:p>
            <a:pPr marL="254000" lvl="1" indent="-254000">
              <a:spcBef>
                <a:spcPct val="100000"/>
              </a:spcBef>
              <a:buSzPct val="99000"/>
              <a:tabLst/>
            </a:pPr>
            <a:r>
              <a:rPr lang="en-US" altLang="en-US" kern="1200">
                <a:latin typeface="Arial" panose="020B0604020202020204" pitchFamily="34" charset="0"/>
                <a:ea typeface="+mn-ea"/>
                <a:cs typeface="Arial" panose="020B0604020202020204" pitchFamily="34" charset="0"/>
                <a:sym typeface="Arial" panose="020B0604020202020204" pitchFamily="34" charset="0"/>
              </a:rPr>
              <a:t>Communicating with the public, including emergency protective measures</a:t>
            </a:r>
          </a:p>
          <a:p>
            <a:pPr marL="254000" lvl="1" indent="-254000">
              <a:spcBef>
                <a:spcPct val="100000"/>
              </a:spcBef>
              <a:buSzPct val="99000"/>
              <a:tabLst/>
            </a:pPr>
            <a:r>
              <a:rPr lang="en-US" altLang="en-US" kern="1200">
                <a:latin typeface="Arial" panose="020B0604020202020204" pitchFamily="34" charset="0"/>
                <a:ea typeface="+mn-ea"/>
                <a:cs typeface="Arial" panose="020B0604020202020204" pitchFamily="34" charset="0"/>
                <a:sym typeface="Arial" panose="020B0604020202020204" pitchFamily="34" charset="0"/>
              </a:rPr>
              <a:t>Determining incident cost</a:t>
            </a:r>
          </a:p>
          <a:p>
            <a:pPr marL="254000" lvl="1" indent="-254000">
              <a:spcBef>
                <a:spcPct val="100000"/>
              </a:spcBef>
              <a:buSzPct val="99000"/>
              <a:tabLst/>
            </a:pPr>
            <a:r>
              <a:rPr lang="en-US" altLang="en-US" kern="1200">
                <a:latin typeface="Arial" panose="020B0604020202020204" pitchFamily="34" charset="0"/>
                <a:ea typeface="+mn-ea"/>
                <a:cs typeface="Arial" panose="020B0604020202020204" pitchFamily="34" charset="0"/>
                <a:sym typeface="Arial" panose="020B0604020202020204" pitchFamily="34" charset="0"/>
              </a:rPr>
              <a:t>Assessing the need for additional involvement of non-governmental organizations or private sector resources</a:t>
            </a:r>
          </a:p>
          <a:p>
            <a:pPr marL="254000" lvl="1" indent="-254000">
              <a:spcBef>
                <a:spcPct val="100000"/>
              </a:spcBef>
              <a:buSzPct val="99000"/>
              <a:tabLst/>
            </a:pPr>
            <a:r>
              <a:rPr lang="en-US" altLang="en-US" kern="1200">
                <a:latin typeface="Arial" panose="020B0604020202020204" pitchFamily="34" charset="0"/>
                <a:ea typeface="+mn-ea"/>
                <a:cs typeface="Arial" panose="020B0604020202020204" pitchFamily="34" charset="0"/>
                <a:sym typeface="Arial" panose="020B0604020202020204" pitchFamily="34" charset="0"/>
              </a:rPr>
              <a:t>Identifying safety issues</a:t>
            </a:r>
          </a:p>
          <a:p>
            <a:pPr marL="254000" lvl="1" indent="-254000">
              <a:spcBef>
                <a:spcPct val="100000"/>
              </a:spcBef>
              <a:buSzPct val="99000"/>
              <a:tabLst/>
            </a:pPr>
            <a:r>
              <a:rPr lang="en-US" altLang="en-US" kern="1200">
                <a:latin typeface="Arial" panose="020B0604020202020204" pitchFamily="34" charset="0"/>
                <a:ea typeface="+mn-ea"/>
                <a:cs typeface="Arial" panose="020B0604020202020204" pitchFamily="34" charset="0"/>
                <a:sym typeface="Arial" panose="020B0604020202020204" pitchFamily="34" charset="0"/>
              </a:rPr>
              <a:t>Resolving information requests</a:t>
            </a:r>
          </a:p>
          <a:p>
            <a:pPr>
              <a:spcBef>
                <a:spcPct val="100000"/>
              </a:spcBef>
              <a:buSzPct val="99000"/>
            </a:pPr>
            <a:r>
              <a:rPr lang="en-US" altLang="en-US" kern="1200">
                <a:latin typeface="Arial" panose="020B0604020202020204" pitchFamily="34" charset="0"/>
                <a:cs typeface="Arial" panose="020B0604020202020204" pitchFamily="34" charset="0"/>
                <a:sym typeface="Arial" panose="020B0604020202020204" pitchFamily="34" charset="0"/>
              </a:rPr>
              <a:t>Refer to your Student Manual for more information about Incident Reports, Incident Action Plans, and Data Collection and Processing.</a:t>
            </a:r>
            <a:endParaRPr lang="en-US"/>
          </a:p>
        </p:txBody>
      </p:sp>
      <p:pic>
        <p:nvPicPr>
          <p:cNvPr id="8" name="Picture 4" descr="Image 1: Information sharing in a Joint Field Office. Image 2: Information sharing in the field.">
            <a:extLst>
              <a:ext uri="{FF2B5EF4-FFF2-40B4-BE49-F238E27FC236}">
                <a16:creationId xmlns:a16="http://schemas.microsoft.com/office/drawing/2014/main" id="{E8DDF11B-B419-4BF4-9DF5-1D1F45B087EB}"/>
              </a:ext>
            </a:extLst>
          </p:cNvPr>
          <p:cNvPicPr>
            <a:picLocks noGrp="1" noChangeAspect="1"/>
          </p:cNvPicPr>
          <p:nvPr>
            <p:ph sz="quarter" idx="14"/>
          </p:nvPr>
        </p:nvPicPr>
        <p:blipFill>
          <a:blip r:embed="rId2">
            <a:extLst>
              <a:ext uri="{28A0092B-C50C-407E-A947-70E740481C1C}">
                <a14:useLocalDpi xmlns:a14="http://schemas.microsoft.com/office/drawing/2010/main" val="0"/>
              </a:ext>
            </a:extLst>
          </a:blip>
          <a:srcRect/>
          <a:stretch>
            <a:fillRect/>
          </a:stretch>
        </p:blipFill>
        <p:spPr bwMode="auto">
          <a:xfrm>
            <a:off x="5811837" y="2165350"/>
            <a:ext cx="1714500" cy="246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ED722B-5E62-4047-9C9E-203BB4C8B26F}"/>
              </a:ext>
            </a:extLst>
          </p:cNvPr>
          <p:cNvSpPr>
            <a:spLocks noGrp="1"/>
          </p:cNvSpPr>
          <p:nvPr>
            <p:ph type="sldNum" sz="quarter" idx="17"/>
          </p:nvPr>
        </p:nvSpPr>
        <p:spPr/>
        <p:txBody>
          <a:bodyPr/>
          <a:lstStyle/>
          <a:p>
            <a:pPr>
              <a:spcBef>
                <a:spcPct val="100000"/>
              </a:spcBef>
              <a:buSzPct val="99000"/>
            </a:pPr>
            <a:fld id="{AEA325E6-CE9F-44F6-B801-833BB53A7E55}" type="slidenum">
              <a:rPr lang="en-US" altLang="en-US" smtClean="0"/>
              <a:pPr>
                <a:spcBef>
                  <a:spcPct val="100000"/>
                </a:spcBef>
                <a:buSzPct val="99000"/>
              </a:pPr>
              <a:t>16</a:t>
            </a:fld>
            <a:endParaRPr lang="en-US" altLang="en-US"/>
          </a:p>
        </p:txBody>
      </p:sp>
    </p:spTree>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6E3BC736-F17C-4E79-979A-746F507176BB}"/>
              </a:ext>
            </a:extLst>
          </p:cNvPr>
          <p:cNvSpPr>
            <a:spLocks noGrp="1"/>
          </p:cNvSpPr>
          <p:nvPr>
            <p:ph type="title"/>
          </p:nvPr>
        </p:nvSpPr>
        <p:spPr/>
        <p:txBody>
          <a:bodyPr/>
          <a:lstStyle/>
          <a:p>
            <a:pPr>
              <a:spcBef>
                <a:spcPct val="100000"/>
              </a:spcBef>
              <a:buSzPct val="99000"/>
            </a:pPr>
            <a:r>
              <a:rPr lang="en-US" altLang="en-US"/>
              <a:t>Incident Reports</a:t>
            </a:r>
          </a:p>
        </p:txBody>
      </p:sp>
      <p:sp>
        <p:nvSpPr>
          <p:cNvPr id="2" name="Content Placeholder 1">
            <a:extLst>
              <a:ext uri="{FF2B5EF4-FFF2-40B4-BE49-F238E27FC236}">
                <a16:creationId xmlns:a16="http://schemas.microsoft.com/office/drawing/2014/main" id="{AC7A9C27-DBCC-49DB-A9E2-F70BFC1E54BE}"/>
              </a:ext>
            </a:extLst>
          </p:cNvPr>
          <p:cNvSpPr>
            <a:spLocks noGrp="1"/>
          </p:cNvSpPr>
          <p:nvPr>
            <p:ph idx="1"/>
          </p:nvPr>
        </p:nvSpPr>
        <p:spPr/>
        <p:txBody>
          <a:bodyPr>
            <a:normAutofit fontScale="70000" lnSpcReduction="20000"/>
          </a:bodyPr>
          <a:lstStyle/>
          <a:p>
            <a:pPr>
              <a:spcBef>
                <a:spcPct val="100000"/>
              </a:spcBef>
              <a:buSzPct val="99000"/>
              <a:tabLst/>
            </a:pPr>
            <a:r>
              <a:rPr lang="en-US" altLang="en-US" kern="1200">
                <a:latin typeface="Arial" panose="020B0604020202020204" pitchFamily="34" charset="0"/>
                <a:cs typeface="Arial" panose="020B0604020202020204" pitchFamily="34" charset="0"/>
                <a:sym typeface="Arial" panose="020B0604020202020204" pitchFamily="34" charset="0"/>
              </a:rPr>
              <a:t>Incident reports enhance situational awareness and ensure that personnel can access needed information. </a:t>
            </a:r>
          </a:p>
          <a:p>
            <a:pPr>
              <a:spcBef>
                <a:spcPct val="100000"/>
              </a:spcBef>
              <a:buSzPct val="99000"/>
              <a:tabLst/>
            </a:pPr>
            <a:r>
              <a:rPr lang="en-US" altLang="en-US" kern="1200">
                <a:latin typeface="Arial" panose="020B0604020202020204" pitchFamily="34" charset="0"/>
                <a:cs typeface="Arial" panose="020B0604020202020204" pitchFamily="34" charset="0"/>
                <a:sym typeface="Arial" panose="020B0604020202020204" pitchFamily="34" charset="0"/>
              </a:rPr>
              <a:t>Types of incident reports include: </a:t>
            </a:r>
          </a:p>
          <a:p>
            <a:pPr marL="254000" lvl="1" indent="-254000">
              <a:spcBef>
                <a:spcPct val="100000"/>
              </a:spcBef>
              <a:buSzPct val="99000"/>
              <a:tabLst/>
            </a:pPr>
            <a:r>
              <a:rPr lang="en-US" altLang="en-US" b="1" kern="1200">
                <a:latin typeface="Arial" panose="020B0604020202020204" pitchFamily="34" charset="0"/>
                <a:ea typeface="+mn-ea"/>
                <a:cs typeface="Arial" panose="020B0604020202020204" pitchFamily="34" charset="0"/>
                <a:sym typeface="Arial" panose="020B0604020202020204" pitchFamily="34" charset="0"/>
              </a:rPr>
              <a:t>Situation Report (SITREP):</a:t>
            </a:r>
            <a:r>
              <a:rPr lang="en-US" altLang="en-US" kern="1200">
                <a:latin typeface="Arial" panose="020B0604020202020204" pitchFamily="34" charset="0"/>
                <a:ea typeface="+mn-ea"/>
                <a:cs typeface="Arial" panose="020B0604020202020204" pitchFamily="34" charset="0"/>
                <a:sym typeface="Arial" panose="020B0604020202020204" pitchFamily="34" charset="0"/>
              </a:rPr>
              <a:t> Regular reports that contain information regarding the incident status during the past operational period and the specific details for an incident. </a:t>
            </a:r>
          </a:p>
          <a:p>
            <a:pPr marL="254000" lvl="1" indent="-254000">
              <a:spcBef>
                <a:spcPct val="100000"/>
              </a:spcBef>
              <a:buSzPct val="99000"/>
              <a:tabLst/>
            </a:pPr>
            <a:r>
              <a:rPr lang="en-US" altLang="en-US" b="1" kern="1200">
                <a:latin typeface="Arial" panose="020B0604020202020204" pitchFamily="34" charset="0"/>
                <a:ea typeface="+mn-ea"/>
                <a:cs typeface="Arial" panose="020B0604020202020204" pitchFamily="34" charset="0"/>
                <a:sym typeface="Arial" panose="020B0604020202020204" pitchFamily="34" charset="0"/>
              </a:rPr>
              <a:t>Status Report:</a:t>
            </a:r>
            <a:r>
              <a:rPr lang="en-US" altLang="en-US" kern="1200">
                <a:latin typeface="Arial" panose="020B0604020202020204" pitchFamily="34" charset="0"/>
                <a:ea typeface="+mn-ea"/>
                <a:cs typeface="Arial" panose="020B0604020202020204" pitchFamily="34" charset="0"/>
                <a:sym typeface="Arial" panose="020B0604020202020204" pitchFamily="34" charset="0"/>
              </a:rPr>
              <a:t> Reports, such as spot reports, that include vital and/or time-sensitive information. Status reports are typically function-specific and less formal than SITREPS. </a:t>
            </a:r>
          </a:p>
          <a:p>
            <a:pPr>
              <a:spcBef>
                <a:spcPct val="100000"/>
              </a:spcBef>
              <a:buSzPct val="99000"/>
            </a:pPr>
            <a:r>
              <a:rPr lang="en-US" altLang="en-US" kern="1200">
                <a:latin typeface="Arial" panose="020B0604020202020204" pitchFamily="34" charset="0"/>
                <a:cs typeface="Arial" panose="020B0604020202020204" pitchFamily="34" charset="0"/>
                <a:sym typeface="Arial" panose="020B0604020202020204" pitchFamily="34" charset="0"/>
              </a:rPr>
              <a:t>Incident reports should use a common format to enable other jurisdictions and organizations to easily access incident information. </a:t>
            </a:r>
            <a:endParaRPr lang="en-US"/>
          </a:p>
        </p:txBody>
      </p:sp>
      <p:sp>
        <p:nvSpPr>
          <p:cNvPr id="3" name="Slide Number Placeholder 2">
            <a:extLst>
              <a:ext uri="{FF2B5EF4-FFF2-40B4-BE49-F238E27FC236}">
                <a16:creationId xmlns:a16="http://schemas.microsoft.com/office/drawing/2014/main" id="{19430498-9299-4839-861D-8A853FFC3BBB}"/>
              </a:ext>
            </a:extLst>
          </p:cNvPr>
          <p:cNvSpPr>
            <a:spLocks noGrp="1"/>
          </p:cNvSpPr>
          <p:nvPr>
            <p:ph type="sldNum" sz="quarter" idx="11"/>
          </p:nvPr>
        </p:nvSpPr>
        <p:spPr/>
        <p:txBody>
          <a:bodyPr/>
          <a:lstStyle/>
          <a:p>
            <a:pPr>
              <a:spcBef>
                <a:spcPct val="100000"/>
              </a:spcBef>
              <a:buSzPct val="99000"/>
            </a:pPr>
            <a:fld id="{637C457D-D063-49A2-8605-F9B6AF25E856}" type="slidenum">
              <a:rPr lang="en-US" altLang="en-US" smtClean="0"/>
              <a:pPr>
                <a:spcBef>
                  <a:spcPct val="100000"/>
                </a:spcBef>
                <a:buSzPct val="99000"/>
              </a:pPr>
              <a:t>17</a:t>
            </a:fld>
            <a:endParaRPr lang="en-US" altLang="en-US"/>
          </a:p>
        </p:txBody>
      </p:sp>
    </p:spTree>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02263F9A-0604-4879-85F8-6B43BD536017}"/>
              </a:ext>
            </a:extLst>
          </p:cNvPr>
          <p:cNvSpPr>
            <a:spLocks noGrp="1"/>
          </p:cNvSpPr>
          <p:nvPr>
            <p:ph type="title"/>
          </p:nvPr>
        </p:nvSpPr>
        <p:spPr/>
        <p:txBody>
          <a:bodyPr/>
          <a:lstStyle/>
          <a:p>
            <a:pPr>
              <a:spcBef>
                <a:spcPct val="100000"/>
              </a:spcBef>
              <a:buSzPct val="99000"/>
            </a:pPr>
            <a:r>
              <a:rPr lang="en-US" altLang="en-US"/>
              <a:t>Incident Action Plans</a:t>
            </a:r>
          </a:p>
        </p:txBody>
      </p:sp>
      <p:sp>
        <p:nvSpPr>
          <p:cNvPr id="2" name="Content Placeholder 1">
            <a:extLst>
              <a:ext uri="{FF2B5EF4-FFF2-40B4-BE49-F238E27FC236}">
                <a16:creationId xmlns:a16="http://schemas.microsoft.com/office/drawing/2014/main" id="{A2269A9A-2156-4166-9D42-3486D9597122}"/>
              </a:ext>
            </a:extLst>
          </p:cNvPr>
          <p:cNvSpPr>
            <a:spLocks noGrp="1"/>
          </p:cNvSpPr>
          <p:nvPr>
            <p:ph idx="1"/>
          </p:nvPr>
        </p:nvSpPr>
        <p:spPr/>
        <p:txBody>
          <a:bodyPr>
            <a:normAutofit fontScale="92500"/>
          </a:bodyPr>
          <a:lstStyle/>
          <a:p>
            <a:pPr>
              <a:spcBef>
                <a:spcPct val="100000"/>
              </a:spcBef>
              <a:buSzPct val="99000"/>
              <a:tabLst/>
            </a:pPr>
            <a:r>
              <a:rPr lang="en-US" altLang="en-US" kern="1200">
                <a:latin typeface="Arial" panose="020B0604020202020204" pitchFamily="34" charset="0"/>
                <a:cs typeface="Arial" panose="020B0604020202020204" pitchFamily="34" charset="0"/>
                <a:sym typeface="Arial" panose="020B0604020202020204" pitchFamily="34" charset="0"/>
              </a:rPr>
              <a:t>Incident-specific plans improve situational awareness and describe the objectives and tactics of the incident management. </a:t>
            </a:r>
          </a:p>
          <a:p>
            <a:pPr>
              <a:spcBef>
                <a:spcPct val="100000"/>
              </a:spcBef>
              <a:buSzPct val="99000"/>
              <a:tabLst/>
            </a:pPr>
            <a:r>
              <a:rPr lang="en-US" altLang="en-US" kern="1200">
                <a:latin typeface="Arial" panose="020B0604020202020204" pitchFamily="34" charset="0"/>
                <a:cs typeface="Arial" panose="020B0604020202020204" pitchFamily="34" charset="0"/>
                <a:sym typeface="Arial" panose="020B0604020202020204" pitchFamily="34" charset="0"/>
              </a:rPr>
              <a:t>Incident-specific plans include:</a:t>
            </a:r>
          </a:p>
          <a:p>
            <a:pPr marL="254000" lvl="1" indent="-254000">
              <a:spcBef>
                <a:spcPct val="100000"/>
              </a:spcBef>
              <a:buSzPct val="99000"/>
            </a:pPr>
            <a:r>
              <a:rPr lang="en-US" altLang="en-US" b="1" kern="1200">
                <a:latin typeface="Arial" panose="020B0604020202020204" pitchFamily="34" charset="0"/>
                <a:ea typeface="+mn-ea"/>
                <a:cs typeface="Arial" panose="020B0604020202020204" pitchFamily="34" charset="0"/>
                <a:sym typeface="Arial" panose="020B0604020202020204" pitchFamily="34" charset="0"/>
              </a:rPr>
              <a:t>Incident Action Plan (IAP):</a:t>
            </a:r>
            <a:r>
              <a:rPr lang="en-US" altLang="en-US" kern="1200">
                <a:latin typeface="Arial" panose="020B0604020202020204" pitchFamily="34" charset="0"/>
                <a:cs typeface="Arial" panose="020B0604020202020204" pitchFamily="34" charset="0"/>
                <a:sym typeface="Arial" panose="020B0604020202020204" pitchFamily="34" charset="0"/>
              </a:rPr>
              <a:t> Plans containing the incident objectives established by the Incident Commander or Unified Command and addressing tactics and support activities for the planned operational period (generally 12 to 24 hours).</a:t>
            </a:r>
            <a:endParaRPr lang="en-US"/>
          </a:p>
        </p:txBody>
      </p:sp>
      <p:sp>
        <p:nvSpPr>
          <p:cNvPr id="3" name="Slide Number Placeholder 2">
            <a:extLst>
              <a:ext uri="{FF2B5EF4-FFF2-40B4-BE49-F238E27FC236}">
                <a16:creationId xmlns:a16="http://schemas.microsoft.com/office/drawing/2014/main" id="{3CB8F551-45F2-4291-BCD7-178BFB8E4C3F}"/>
              </a:ext>
            </a:extLst>
          </p:cNvPr>
          <p:cNvSpPr>
            <a:spLocks noGrp="1"/>
          </p:cNvSpPr>
          <p:nvPr>
            <p:ph type="sldNum" sz="quarter" idx="11"/>
          </p:nvPr>
        </p:nvSpPr>
        <p:spPr/>
        <p:txBody>
          <a:bodyPr/>
          <a:lstStyle/>
          <a:p>
            <a:pPr>
              <a:spcBef>
                <a:spcPct val="100000"/>
              </a:spcBef>
              <a:buSzPct val="99000"/>
            </a:pPr>
            <a:fld id="{637C457D-D063-49A2-8605-F9B6AF25E856}" type="slidenum">
              <a:rPr lang="en-US" altLang="en-US" smtClean="0"/>
              <a:pPr>
                <a:spcBef>
                  <a:spcPct val="100000"/>
                </a:spcBef>
                <a:buSzPct val="99000"/>
              </a:pPr>
              <a:t>18</a:t>
            </a:fld>
            <a:endParaRPr lang="en-US" altLang="en-US"/>
          </a:p>
        </p:txBody>
      </p:sp>
    </p:spTree>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0BEE7F8C-A195-4E94-82A2-AE2830EF9860}"/>
              </a:ext>
            </a:extLst>
          </p:cNvPr>
          <p:cNvSpPr>
            <a:spLocks noGrp="1"/>
          </p:cNvSpPr>
          <p:nvPr>
            <p:ph type="title"/>
          </p:nvPr>
        </p:nvSpPr>
        <p:spPr/>
        <p:txBody>
          <a:bodyPr/>
          <a:lstStyle/>
          <a:p>
            <a:pPr>
              <a:spcBef>
                <a:spcPct val="100000"/>
              </a:spcBef>
              <a:buSzPct val="99000"/>
            </a:pPr>
            <a:r>
              <a:rPr lang="en-US" altLang="en-US"/>
              <a:t>Data Collection and Processing</a:t>
            </a:r>
          </a:p>
        </p:txBody>
      </p:sp>
      <p:sp>
        <p:nvSpPr>
          <p:cNvPr id="2" name="Content Placeholder 1">
            <a:extLst>
              <a:ext uri="{FF2B5EF4-FFF2-40B4-BE49-F238E27FC236}">
                <a16:creationId xmlns:a16="http://schemas.microsoft.com/office/drawing/2014/main" id="{33A9D00E-CBC6-49E3-832C-3C3C179F0EE2}"/>
              </a:ext>
            </a:extLst>
          </p:cNvPr>
          <p:cNvSpPr>
            <a:spLocks noGrp="1"/>
          </p:cNvSpPr>
          <p:nvPr>
            <p:ph idx="1"/>
          </p:nvPr>
        </p:nvSpPr>
        <p:spPr/>
        <p:txBody>
          <a:bodyPr>
            <a:normAutofit fontScale="47500" lnSpcReduction="20000"/>
          </a:bodyPr>
          <a:lstStyle/>
          <a:p>
            <a:pPr>
              <a:spcBef>
                <a:spcPct val="100000"/>
              </a:spcBef>
              <a:buSzPct val="99000"/>
              <a:tabLst/>
            </a:pPr>
            <a:r>
              <a:rPr lang="en-US" altLang="en-US" kern="1200" dirty="0">
                <a:latin typeface="Arial" panose="020B0604020202020204" pitchFamily="34" charset="0"/>
                <a:cs typeface="Arial" panose="020B0604020202020204" pitchFamily="34" charset="0"/>
                <a:sym typeface="Arial" panose="020B0604020202020204" pitchFamily="34" charset="0"/>
              </a:rPr>
              <a:t>ICS, EOCs, MAC Groups, and JIS all rely on accurate and timely information to support decision making. </a:t>
            </a:r>
          </a:p>
          <a:p>
            <a:pPr>
              <a:spcBef>
                <a:spcPct val="100000"/>
              </a:spcBef>
              <a:buSzPct val="99000"/>
              <a:tabLst/>
            </a:pPr>
            <a:r>
              <a:rPr lang="en-US" altLang="en-US" kern="1200" dirty="0">
                <a:latin typeface="Arial" panose="020B0604020202020204" pitchFamily="34" charset="0"/>
                <a:cs typeface="Arial" panose="020B0604020202020204" pitchFamily="34" charset="0"/>
                <a:sym typeface="Arial" panose="020B0604020202020204" pitchFamily="34" charset="0"/>
              </a:rPr>
              <a:t>When collecting data, personnel should:</a:t>
            </a:r>
          </a:p>
          <a:p>
            <a:pPr marL="254000" lvl="1" indent="-254000">
              <a:spcBef>
                <a:spcPct val="100000"/>
              </a:spcBef>
              <a:buSzPct val="99000"/>
              <a:tabLst/>
            </a:pPr>
            <a:r>
              <a:rPr lang="en-US" altLang="en-US" kern="1200" dirty="0">
                <a:latin typeface="Arial" panose="020B0604020202020204" pitchFamily="34" charset="0"/>
                <a:ea typeface="+mn-ea"/>
                <a:cs typeface="Arial" panose="020B0604020202020204" pitchFamily="34" charset="0"/>
                <a:sym typeface="Arial" panose="020B0604020202020204" pitchFamily="34" charset="0"/>
              </a:rPr>
              <a:t>Follow data collection techniques and definitions</a:t>
            </a:r>
          </a:p>
          <a:p>
            <a:pPr marL="254000" lvl="1" indent="-254000">
              <a:spcBef>
                <a:spcPct val="100000"/>
              </a:spcBef>
              <a:buSzPct val="99000"/>
              <a:tabLst/>
            </a:pPr>
            <a:r>
              <a:rPr lang="en-US" altLang="en-US" kern="1200" dirty="0">
                <a:latin typeface="Arial" panose="020B0604020202020204" pitchFamily="34" charset="0"/>
                <a:ea typeface="+mn-ea"/>
                <a:cs typeface="Arial" panose="020B0604020202020204" pitchFamily="34" charset="0"/>
                <a:sym typeface="Arial" panose="020B0604020202020204" pitchFamily="34" charset="0"/>
              </a:rPr>
              <a:t>Conduct analysis of data</a:t>
            </a:r>
          </a:p>
          <a:p>
            <a:pPr marL="254000" lvl="1" indent="-254000">
              <a:spcBef>
                <a:spcPct val="100000"/>
              </a:spcBef>
              <a:buSzPct val="99000"/>
              <a:tabLst/>
            </a:pPr>
            <a:r>
              <a:rPr lang="en-US" altLang="en-US" kern="1200" dirty="0">
                <a:latin typeface="Arial" panose="020B0604020202020204" pitchFamily="34" charset="0"/>
                <a:ea typeface="+mn-ea"/>
                <a:cs typeface="Arial" panose="020B0604020202020204" pitchFamily="34" charset="0"/>
                <a:sym typeface="Arial" panose="020B0604020202020204" pitchFamily="34" charset="0"/>
              </a:rPr>
              <a:t>Transmit data through appropriate channels  </a:t>
            </a:r>
          </a:p>
          <a:p>
            <a:pPr>
              <a:spcBef>
                <a:spcPct val="100000"/>
              </a:spcBef>
              <a:buSzPct val="99000"/>
              <a:tabLst/>
            </a:pPr>
            <a:r>
              <a:rPr lang="en-US" altLang="en-US" kern="1200" dirty="0">
                <a:latin typeface="Arial" panose="020B0604020202020204" pitchFamily="34" charset="0"/>
                <a:cs typeface="Arial" panose="020B0604020202020204" pitchFamily="34" charset="0"/>
                <a:sym typeface="Arial" panose="020B0604020202020204" pitchFamily="34" charset="0"/>
              </a:rPr>
              <a:t>Data collection and processing include the following standard elements:</a:t>
            </a:r>
          </a:p>
          <a:p>
            <a:pPr marL="254000" lvl="1" indent="-254000">
              <a:spcBef>
                <a:spcPct val="100000"/>
              </a:spcBef>
              <a:buSzPct val="99000"/>
              <a:buFont typeface="Arial" panose="020B0604020202020204" pitchFamily="34" charset="0"/>
              <a:buAutoNum type="arabicPeriod"/>
              <a:tabLst/>
            </a:pPr>
            <a:r>
              <a:rPr lang="en-US" altLang="en-US" kern="1200" dirty="0">
                <a:latin typeface="Arial" panose="020B0604020202020204" pitchFamily="34" charset="0"/>
                <a:ea typeface="+mn-ea"/>
                <a:cs typeface="Arial" panose="020B0604020202020204" pitchFamily="34" charset="0"/>
                <a:sym typeface="Arial" panose="020B0604020202020204" pitchFamily="34" charset="0"/>
              </a:rPr>
              <a:t>Initial size up/ rapid assessment</a:t>
            </a:r>
          </a:p>
          <a:p>
            <a:pPr marL="254000" lvl="1" indent="-254000">
              <a:spcBef>
                <a:spcPct val="100000"/>
              </a:spcBef>
              <a:buSzPct val="99000"/>
              <a:buFont typeface="Arial" panose="020B0604020202020204" pitchFamily="34" charset="0"/>
              <a:buAutoNum type="arabicPeriod"/>
              <a:tabLst/>
            </a:pPr>
            <a:r>
              <a:rPr lang="en-US" altLang="en-US" kern="1200" dirty="0">
                <a:latin typeface="Arial" panose="020B0604020202020204" pitchFamily="34" charset="0"/>
                <a:ea typeface="+mn-ea"/>
                <a:cs typeface="Arial" panose="020B0604020202020204" pitchFamily="34" charset="0"/>
                <a:sym typeface="Arial" panose="020B0604020202020204" pitchFamily="34" charset="0"/>
              </a:rPr>
              <a:t>Data collection plans</a:t>
            </a:r>
          </a:p>
          <a:p>
            <a:pPr marL="254000" lvl="1" indent="-254000">
              <a:spcBef>
                <a:spcPct val="100000"/>
              </a:spcBef>
              <a:buSzPct val="99000"/>
              <a:buFont typeface="Arial" panose="020B0604020202020204" pitchFamily="34" charset="0"/>
              <a:buAutoNum type="arabicPeriod"/>
              <a:tabLst/>
            </a:pPr>
            <a:r>
              <a:rPr lang="en-US" altLang="en-US" kern="1200" dirty="0">
                <a:latin typeface="Arial" panose="020B0604020202020204" pitchFamily="34" charset="0"/>
                <a:ea typeface="+mn-ea"/>
                <a:cs typeface="Arial" panose="020B0604020202020204" pitchFamily="34" charset="0"/>
                <a:sym typeface="Arial" panose="020B0604020202020204" pitchFamily="34" charset="0"/>
              </a:rPr>
              <a:t>Validation</a:t>
            </a:r>
          </a:p>
          <a:p>
            <a:pPr marL="254000" lvl="1" indent="-254000">
              <a:spcBef>
                <a:spcPct val="100000"/>
              </a:spcBef>
              <a:buSzPct val="99000"/>
              <a:buFont typeface="Arial" panose="020B0604020202020204" pitchFamily="34" charset="0"/>
              <a:buAutoNum type="arabicPeriod"/>
              <a:tabLst/>
            </a:pPr>
            <a:r>
              <a:rPr lang="en-US" altLang="en-US" kern="1200" dirty="0">
                <a:latin typeface="Arial" panose="020B0604020202020204" pitchFamily="34" charset="0"/>
                <a:ea typeface="+mn-ea"/>
                <a:cs typeface="Arial" panose="020B0604020202020204" pitchFamily="34" charset="0"/>
                <a:sym typeface="Arial" panose="020B0604020202020204" pitchFamily="34" charset="0"/>
              </a:rPr>
              <a:t>Analysis</a:t>
            </a:r>
          </a:p>
          <a:p>
            <a:pPr marL="254000" lvl="1" indent="-254000">
              <a:spcBef>
                <a:spcPct val="100000"/>
              </a:spcBef>
              <a:buSzPct val="99000"/>
              <a:buFont typeface="Arial" panose="020B0604020202020204" pitchFamily="34" charset="0"/>
              <a:buAutoNum type="arabicPeriod"/>
              <a:tabLst/>
            </a:pPr>
            <a:r>
              <a:rPr lang="en-US" altLang="en-US" kern="1200" dirty="0">
                <a:latin typeface="Arial" panose="020B0604020202020204" pitchFamily="34" charset="0"/>
                <a:ea typeface="+mn-ea"/>
                <a:cs typeface="Arial" panose="020B0604020202020204" pitchFamily="34" charset="0"/>
                <a:sym typeface="Arial" panose="020B0604020202020204" pitchFamily="34" charset="0"/>
              </a:rPr>
              <a:t>Dissemination</a:t>
            </a:r>
          </a:p>
          <a:p>
            <a:pPr marL="254000" lvl="1" indent="-254000">
              <a:spcBef>
                <a:spcPct val="100000"/>
              </a:spcBef>
              <a:buSzPct val="99000"/>
              <a:buFont typeface="Arial" panose="020B0604020202020204" pitchFamily="34" charset="0"/>
              <a:buAutoNum type="arabicPeriod"/>
              <a:tabLst/>
            </a:pPr>
            <a:r>
              <a:rPr lang="en-US" altLang="en-US" kern="1200" dirty="0">
                <a:latin typeface="Arial" panose="020B0604020202020204" pitchFamily="34" charset="0"/>
                <a:ea typeface="+mn-ea"/>
                <a:cs typeface="Arial" panose="020B0604020202020204" pitchFamily="34" charset="0"/>
                <a:sym typeface="Arial" panose="020B0604020202020204" pitchFamily="34" charset="0"/>
              </a:rPr>
              <a:t>Updating</a:t>
            </a:r>
          </a:p>
          <a:p>
            <a:pPr>
              <a:spcBef>
                <a:spcPct val="100000"/>
              </a:spcBef>
              <a:buSzPct val="99000"/>
            </a:pPr>
            <a:r>
              <a:rPr lang="en-US" altLang="en-US" kern="1200" dirty="0">
                <a:latin typeface="Arial" panose="020B0604020202020204" pitchFamily="34" charset="0"/>
                <a:cs typeface="Arial" panose="020B0604020202020204" pitchFamily="34" charset="0"/>
                <a:sym typeface="Arial" panose="020B0604020202020204" pitchFamily="34" charset="0"/>
              </a:rPr>
              <a:t> </a:t>
            </a:r>
            <a:endParaRPr lang="en-US" dirty="0"/>
          </a:p>
        </p:txBody>
      </p:sp>
      <p:sp>
        <p:nvSpPr>
          <p:cNvPr id="3" name="Slide Number Placeholder 2">
            <a:extLst>
              <a:ext uri="{FF2B5EF4-FFF2-40B4-BE49-F238E27FC236}">
                <a16:creationId xmlns:a16="http://schemas.microsoft.com/office/drawing/2014/main" id="{C73BBDBC-BEA9-4F27-8D77-28849709E7DA}"/>
              </a:ext>
            </a:extLst>
          </p:cNvPr>
          <p:cNvSpPr>
            <a:spLocks noGrp="1"/>
          </p:cNvSpPr>
          <p:nvPr>
            <p:ph type="sldNum" sz="quarter" idx="11"/>
          </p:nvPr>
        </p:nvSpPr>
        <p:spPr/>
        <p:txBody>
          <a:bodyPr/>
          <a:lstStyle/>
          <a:p>
            <a:pPr>
              <a:spcBef>
                <a:spcPct val="100000"/>
              </a:spcBef>
              <a:buSzPct val="99000"/>
            </a:pPr>
            <a:fld id="{637C457D-D063-49A2-8605-F9B6AF25E856}" type="slidenum">
              <a:rPr lang="en-US" altLang="en-US" smtClean="0"/>
              <a:pPr>
                <a:spcBef>
                  <a:spcPct val="100000"/>
                </a:spcBef>
                <a:buSzPct val="99000"/>
              </a:pPr>
              <a:t>19</a:t>
            </a:fld>
            <a:endParaRPr lang="en-US" altLang="en-US"/>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F653BF6D-D54D-46B0-93AB-B7283B286E9A}"/>
              </a:ext>
            </a:extLst>
          </p:cNvPr>
          <p:cNvSpPr>
            <a:spLocks noGrp="1"/>
          </p:cNvSpPr>
          <p:nvPr>
            <p:ph type="title"/>
          </p:nvPr>
        </p:nvSpPr>
        <p:spPr/>
        <p:txBody>
          <a:bodyPr/>
          <a:lstStyle/>
          <a:p>
            <a:pPr>
              <a:spcBef>
                <a:spcPct val="100000"/>
              </a:spcBef>
              <a:buSzPct val="99000"/>
            </a:pPr>
            <a:r>
              <a:rPr lang="en-US" altLang="en-US"/>
              <a:t>What Is NIMS Communications and Information Management? </a:t>
            </a:r>
          </a:p>
        </p:txBody>
      </p:sp>
      <p:sp>
        <p:nvSpPr>
          <p:cNvPr id="2" name="Content Placeholder 1">
            <a:extLst>
              <a:ext uri="{FF2B5EF4-FFF2-40B4-BE49-F238E27FC236}">
                <a16:creationId xmlns:a16="http://schemas.microsoft.com/office/drawing/2014/main" id="{369F503E-411E-4464-BC58-9636AB937C01}"/>
              </a:ext>
            </a:extLst>
          </p:cNvPr>
          <p:cNvSpPr>
            <a:spLocks noGrp="1"/>
          </p:cNvSpPr>
          <p:nvPr>
            <p:ph idx="1"/>
          </p:nvPr>
        </p:nvSpPr>
        <p:spPr/>
        <p:txBody>
          <a:bodyPr/>
          <a:lstStyle/>
          <a:p>
            <a:pPr>
              <a:spcBef>
                <a:spcPct val="100000"/>
              </a:spcBef>
              <a:buSzPct val="99000"/>
            </a:pPr>
            <a:r>
              <a:rPr lang="en-US" altLang="en-US" kern="1200">
                <a:latin typeface="Arial" panose="020B0604020202020204" pitchFamily="34" charset="0"/>
                <a:cs typeface="Arial" panose="020B0604020202020204" pitchFamily="34" charset="0"/>
                <a:sym typeface="Arial" panose="020B0604020202020204" pitchFamily="34" charset="0"/>
              </a:rPr>
              <a:t>Effective emergency response depends on communication—the ability to maintain situational awareness through the constant flow of information. </a:t>
            </a:r>
            <a:endParaRPr lang="en-US"/>
          </a:p>
        </p:txBody>
      </p:sp>
      <p:pic>
        <p:nvPicPr>
          <p:cNvPr id="6" name="805A2052415323A7B595130800254E56.mp4" descr="What is NIMS Communications and Information Management? video.">
            <a:hlinkClick r:id="" action="ppaction://media"/>
            <a:extLst>
              <a:ext uri="{FF2B5EF4-FFF2-40B4-BE49-F238E27FC236}">
                <a16:creationId xmlns:a16="http://schemas.microsoft.com/office/drawing/2014/main" id="{440EF3D4-3BF1-4F14-B3BD-4EC409969DB4}"/>
              </a:ext>
            </a:extLst>
          </p:cNvPr>
          <p:cNvPicPr>
            <a:picLocks noRot="1" noChangeAspect="1"/>
          </p:cNvPicPr>
          <p:nvPr>
            <a:videoFile r:link="rId1"/>
          </p:nvPr>
        </p:nvPicPr>
        <p:blipFill>
          <a:blip r:embed="rId3">
            <a:extLst>
              <a:ext uri="{28A0092B-C50C-407E-A947-70E740481C1C}">
                <a14:useLocalDpi xmlns:a14="http://schemas.microsoft.com/office/drawing/2010/main" val="0"/>
              </a:ext>
            </a:extLst>
          </a:blip>
          <a:srcRect/>
          <a:stretch>
            <a:fillRect/>
          </a:stretch>
        </p:blipFill>
        <p:spPr bwMode="auto">
          <a:xfrm>
            <a:off x="2653694" y="2837542"/>
            <a:ext cx="3836611" cy="2877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F52D5839-66D2-49CA-A525-6C01F3921F64}"/>
              </a:ext>
            </a:extLst>
          </p:cNvPr>
          <p:cNvSpPr>
            <a:spLocks noGrp="1"/>
          </p:cNvSpPr>
          <p:nvPr>
            <p:ph type="sldNum" sz="quarter" idx="11"/>
          </p:nvPr>
        </p:nvSpPr>
        <p:spPr/>
        <p:txBody>
          <a:bodyPr/>
          <a:lstStyle/>
          <a:p>
            <a:pPr>
              <a:spcBef>
                <a:spcPct val="100000"/>
              </a:spcBef>
              <a:buSzPct val="99000"/>
            </a:pPr>
            <a:fld id="{637C457D-D063-49A2-8605-F9B6AF25E856}" type="slidenum">
              <a:rPr lang="en-US" altLang="en-US" smtClean="0"/>
              <a:pPr>
                <a:spcBef>
                  <a:spcPct val="100000"/>
                </a:spcBef>
                <a:buSzPct val="99000"/>
              </a:pPr>
              <a:t>2</a:t>
            </a:fld>
            <a:endParaRPr lang="en-US" altLang="en-US"/>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showWhenStopped="0">
                <p:cTn id="7" repeatCount="indefinite" fill="hold" display="0">
                  <p:stCondLst>
                    <p:cond delay="indefinite"/>
                  </p:st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nodeType="clickPar">
                      <p:stCondLst>
                        <p:cond delay="0"/>
                      </p:stCondLst>
                      <p:childTnLst>
                        <p:par>
                          <p:cTn id="10" fill="hold" nodeType="withGroup">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5F8C1A63-50E1-4FCD-BCFA-84DF3C24D71F}"/>
              </a:ext>
            </a:extLst>
          </p:cNvPr>
          <p:cNvSpPr>
            <a:spLocks noGrp="1"/>
          </p:cNvSpPr>
          <p:nvPr>
            <p:ph type="title"/>
          </p:nvPr>
        </p:nvSpPr>
        <p:spPr/>
        <p:txBody>
          <a:bodyPr/>
          <a:lstStyle/>
          <a:p>
            <a:pPr>
              <a:spcBef>
                <a:spcPct val="100000"/>
              </a:spcBef>
              <a:buSzPct val="99000"/>
            </a:pPr>
            <a:r>
              <a:rPr lang="en-US" altLang="en-US"/>
              <a:t>Discussion Question</a:t>
            </a:r>
          </a:p>
        </p:txBody>
      </p:sp>
      <p:sp>
        <p:nvSpPr>
          <p:cNvPr id="3" name="Content Placeholder 2">
            <a:extLst>
              <a:ext uri="{FF2B5EF4-FFF2-40B4-BE49-F238E27FC236}">
                <a16:creationId xmlns:a16="http://schemas.microsoft.com/office/drawing/2014/main" id="{D784C095-BB7F-40E5-A592-26D7A3E8DA15}"/>
              </a:ext>
            </a:extLst>
          </p:cNvPr>
          <p:cNvSpPr>
            <a:spLocks noGrp="1"/>
          </p:cNvSpPr>
          <p:nvPr>
            <p:ph sz="quarter" idx="14"/>
          </p:nvPr>
        </p:nvSpPr>
        <p:spPr/>
        <p:txBody>
          <a:bodyPr/>
          <a:lstStyle/>
          <a:p>
            <a:pPr>
              <a:spcBef>
                <a:spcPct val="100000"/>
              </a:spcBef>
              <a:buSzPct val="99000"/>
            </a:pPr>
            <a:r>
              <a:rPr lang="en-US" altLang="en-US" kern="1200">
                <a:latin typeface="Arial" panose="020B0604020202020204" pitchFamily="34" charset="0"/>
                <a:cs typeface="Arial" panose="020B0604020202020204" pitchFamily="34" charset="0"/>
                <a:sym typeface="Arial" panose="020B0604020202020204" pitchFamily="34" charset="0"/>
              </a:rPr>
              <a:t>What challenges has your organization faced in incident communications? </a:t>
            </a:r>
            <a:endParaRPr lang="en-US"/>
          </a:p>
        </p:txBody>
      </p:sp>
      <p:pic>
        <p:nvPicPr>
          <p:cNvPr id="8" name="Picture 4" descr="Discussion Question Icon">
            <a:extLst>
              <a:ext uri="{FF2B5EF4-FFF2-40B4-BE49-F238E27FC236}">
                <a16:creationId xmlns:a16="http://schemas.microsoft.com/office/drawing/2014/main" id="{88C3D533-69B2-440A-B6D8-3DFFBD2925C6}"/>
              </a:ext>
            </a:extLst>
          </p:cNvPr>
          <p:cNvPicPr>
            <a:picLocks noGrp="1" noChangeAspect="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4414815" y="1952588"/>
            <a:ext cx="314369" cy="5334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58EFD15-EF48-4C33-9712-2C3CC99575C8}"/>
              </a:ext>
            </a:extLst>
          </p:cNvPr>
          <p:cNvSpPr>
            <a:spLocks noGrp="1"/>
          </p:cNvSpPr>
          <p:nvPr>
            <p:ph type="sldNum" sz="quarter" idx="17"/>
          </p:nvPr>
        </p:nvSpPr>
        <p:spPr/>
        <p:txBody>
          <a:bodyPr/>
          <a:lstStyle/>
          <a:p>
            <a:pPr>
              <a:spcBef>
                <a:spcPct val="100000"/>
              </a:spcBef>
              <a:buSzPct val="99000"/>
            </a:pPr>
            <a:fld id="{4241A8EB-3AF1-42D1-AFE8-24751BCB2CD0}" type="slidenum">
              <a:rPr lang="en-US" altLang="en-US" smtClean="0"/>
              <a:pPr>
                <a:spcBef>
                  <a:spcPct val="100000"/>
                </a:spcBef>
                <a:buSzPct val="99000"/>
              </a:pPr>
              <a:t>20</a:t>
            </a:fld>
            <a:endParaRPr lang="en-US" altLang="en-US"/>
          </a:p>
        </p:txBody>
      </p:sp>
    </p:spTree>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C12A8B03-0972-4E86-AD55-05B40D343875}"/>
              </a:ext>
            </a:extLst>
          </p:cNvPr>
          <p:cNvSpPr>
            <a:spLocks noGrp="1"/>
          </p:cNvSpPr>
          <p:nvPr>
            <p:ph type="title"/>
          </p:nvPr>
        </p:nvSpPr>
        <p:spPr/>
        <p:txBody>
          <a:bodyPr/>
          <a:lstStyle/>
          <a:p>
            <a:pPr>
              <a:spcBef>
                <a:spcPct val="100000"/>
              </a:spcBef>
              <a:buSzPct val="99000"/>
            </a:pPr>
            <a:r>
              <a:rPr lang="en-US" altLang="en-US"/>
              <a:t>Communications Standards and Formats</a:t>
            </a:r>
          </a:p>
        </p:txBody>
      </p:sp>
      <p:sp>
        <p:nvSpPr>
          <p:cNvPr id="2" name="Content Placeholder 1">
            <a:extLst>
              <a:ext uri="{FF2B5EF4-FFF2-40B4-BE49-F238E27FC236}">
                <a16:creationId xmlns:a16="http://schemas.microsoft.com/office/drawing/2014/main" id="{DA4492F0-032C-4881-BFC0-5B97FE9BA320}"/>
              </a:ext>
            </a:extLst>
          </p:cNvPr>
          <p:cNvSpPr>
            <a:spLocks noGrp="1"/>
          </p:cNvSpPr>
          <p:nvPr>
            <p:ph sz="quarter" idx="13"/>
          </p:nvPr>
        </p:nvSpPr>
        <p:spPr/>
        <p:txBody>
          <a:bodyPr>
            <a:normAutofit fontScale="77500" lnSpcReduction="20000"/>
          </a:bodyPr>
          <a:lstStyle/>
          <a:p>
            <a:pPr>
              <a:spcBef>
                <a:spcPct val="100000"/>
              </a:spcBef>
              <a:buSzPct val="99000"/>
              <a:tabLst/>
            </a:pPr>
            <a:r>
              <a:rPr lang="en-US" altLang="en-US" kern="1200">
                <a:latin typeface="Arial" panose="020B0604020202020204" pitchFamily="34" charset="0"/>
                <a:cs typeface="Arial" panose="020B0604020202020204" pitchFamily="34" charset="0"/>
                <a:sym typeface="Arial" panose="020B0604020202020204" pitchFamily="34" charset="0"/>
              </a:rPr>
              <a:t>During an incident, all incident personnel are linked by common communications standards and formats:</a:t>
            </a:r>
          </a:p>
          <a:p>
            <a:pPr marL="254000" lvl="1" indent="-254000">
              <a:spcBef>
                <a:spcPct val="100000"/>
              </a:spcBef>
              <a:buSzPct val="99000"/>
              <a:tabLst/>
            </a:pPr>
            <a:r>
              <a:rPr lang="en-US" altLang="en-US" kern="1200">
                <a:latin typeface="Arial" panose="020B0604020202020204" pitchFamily="34" charset="0"/>
                <a:ea typeface="+mn-ea"/>
                <a:cs typeface="Arial" panose="020B0604020202020204" pitchFamily="34" charset="0"/>
                <a:sym typeface="Arial" panose="020B0604020202020204" pitchFamily="34" charset="0"/>
              </a:rPr>
              <a:t>Common Terminology, Plain Language, and Compatibility</a:t>
            </a:r>
          </a:p>
          <a:p>
            <a:pPr marL="254000" lvl="1" indent="-254000">
              <a:spcBef>
                <a:spcPct val="100000"/>
              </a:spcBef>
              <a:buSzPct val="99000"/>
              <a:tabLst/>
            </a:pPr>
            <a:r>
              <a:rPr lang="en-US" altLang="en-US" kern="1200">
                <a:latin typeface="Arial" panose="020B0604020202020204" pitchFamily="34" charset="0"/>
                <a:ea typeface="+mn-ea"/>
                <a:cs typeface="Arial" panose="020B0604020202020204" pitchFamily="34" charset="0"/>
                <a:sym typeface="Arial" panose="020B0604020202020204" pitchFamily="34" charset="0"/>
              </a:rPr>
              <a:t>Technology Use and Procedures</a:t>
            </a:r>
          </a:p>
          <a:p>
            <a:pPr marL="254000" lvl="1" indent="-254000">
              <a:spcBef>
                <a:spcPct val="100000"/>
              </a:spcBef>
              <a:buSzPct val="99000"/>
              <a:tabLst/>
            </a:pPr>
            <a:r>
              <a:rPr lang="en-US" altLang="en-US" kern="1200">
                <a:latin typeface="Arial" panose="020B0604020202020204" pitchFamily="34" charset="0"/>
                <a:ea typeface="+mn-ea"/>
                <a:cs typeface="Arial" panose="020B0604020202020204" pitchFamily="34" charset="0"/>
                <a:sym typeface="Arial" panose="020B0604020202020204" pitchFamily="34" charset="0"/>
              </a:rPr>
              <a:t>Information Security/Operational Security</a:t>
            </a:r>
            <a:endParaRPr lang="en-US"/>
          </a:p>
        </p:txBody>
      </p:sp>
      <p:pic>
        <p:nvPicPr>
          <p:cNvPr id="8" name="Picture 4" descr="Communications equipment in a Mobile Response Information Center">
            <a:extLst>
              <a:ext uri="{FF2B5EF4-FFF2-40B4-BE49-F238E27FC236}">
                <a16:creationId xmlns:a16="http://schemas.microsoft.com/office/drawing/2014/main" id="{AD04D717-21BB-44E7-B398-7B950900BA09}"/>
              </a:ext>
            </a:extLst>
          </p:cNvPr>
          <p:cNvPicPr>
            <a:picLocks noGrp="1" noChangeAspect="1"/>
          </p:cNvPicPr>
          <p:nvPr>
            <p:ph sz="quarter" idx="14"/>
          </p:nvPr>
        </p:nvPicPr>
        <p:blipFill>
          <a:blip r:embed="rId2">
            <a:extLst>
              <a:ext uri="{28A0092B-C50C-407E-A947-70E740481C1C}">
                <a14:useLocalDpi xmlns:a14="http://schemas.microsoft.com/office/drawing/2010/main" val="0"/>
              </a:ext>
            </a:extLst>
          </a:blip>
          <a:srcRect/>
          <a:stretch>
            <a:fillRect/>
          </a:stretch>
        </p:blipFill>
        <p:spPr bwMode="auto">
          <a:xfrm>
            <a:off x="5811837" y="2308225"/>
            <a:ext cx="1714500" cy="218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D9C32248-9479-446E-B959-2243CFCF836D}"/>
              </a:ext>
            </a:extLst>
          </p:cNvPr>
          <p:cNvSpPr>
            <a:spLocks noGrp="1"/>
          </p:cNvSpPr>
          <p:nvPr>
            <p:ph type="sldNum" sz="quarter" idx="17"/>
          </p:nvPr>
        </p:nvSpPr>
        <p:spPr/>
        <p:txBody>
          <a:bodyPr/>
          <a:lstStyle/>
          <a:p>
            <a:pPr>
              <a:spcBef>
                <a:spcPct val="100000"/>
              </a:spcBef>
              <a:buSzPct val="99000"/>
            </a:pPr>
            <a:fld id="{AEA325E6-CE9F-44F6-B801-833BB53A7E55}" type="slidenum">
              <a:rPr lang="en-US" altLang="en-US" smtClean="0"/>
              <a:pPr>
                <a:spcBef>
                  <a:spcPct val="100000"/>
                </a:spcBef>
                <a:buSzPct val="99000"/>
              </a:pPr>
              <a:t>21</a:t>
            </a:fld>
            <a:endParaRPr lang="en-US" altLang="en-US"/>
          </a:p>
        </p:txBody>
      </p:sp>
    </p:spTree>
  </p:cSld>
  <p:clrMapOvr>
    <a:masterClrMapping/>
  </p:clrMapOvr>
  <p:transition>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ACEB34C3-2516-4D85-9796-FD3517C29862}"/>
              </a:ext>
            </a:extLst>
          </p:cNvPr>
          <p:cNvSpPr>
            <a:spLocks noGrp="1"/>
          </p:cNvSpPr>
          <p:nvPr>
            <p:ph type="title"/>
          </p:nvPr>
        </p:nvSpPr>
        <p:spPr/>
        <p:txBody>
          <a:bodyPr/>
          <a:lstStyle/>
          <a:p>
            <a:pPr>
              <a:spcBef>
                <a:spcPct val="100000"/>
              </a:spcBef>
              <a:buSzPct val="99000"/>
            </a:pPr>
            <a:r>
              <a:rPr lang="en-US" altLang="en-US"/>
              <a:t>Common Terminology, Plain Language, Compatibility</a:t>
            </a:r>
          </a:p>
        </p:txBody>
      </p:sp>
      <p:sp>
        <p:nvSpPr>
          <p:cNvPr id="2" name="Content Placeholder 1">
            <a:extLst>
              <a:ext uri="{FF2B5EF4-FFF2-40B4-BE49-F238E27FC236}">
                <a16:creationId xmlns:a16="http://schemas.microsoft.com/office/drawing/2014/main" id="{90F06807-F22F-42A8-80A0-FF528AA8C637}"/>
              </a:ext>
            </a:extLst>
          </p:cNvPr>
          <p:cNvSpPr>
            <a:spLocks noGrp="1"/>
          </p:cNvSpPr>
          <p:nvPr>
            <p:ph sz="quarter" idx="13"/>
          </p:nvPr>
        </p:nvSpPr>
        <p:spPr/>
        <p:txBody>
          <a:bodyPr>
            <a:normAutofit fontScale="62500" lnSpcReduction="20000"/>
          </a:bodyPr>
          <a:lstStyle/>
          <a:p>
            <a:pPr>
              <a:spcBef>
                <a:spcPct val="100000"/>
              </a:spcBef>
              <a:buSzPct val="99000"/>
              <a:tabLst/>
            </a:pPr>
            <a:r>
              <a:rPr lang="en-US" altLang="en-US" b="1" kern="1200">
                <a:latin typeface="Arial" panose="020B0604020202020204" pitchFamily="34" charset="0"/>
                <a:cs typeface="Arial" panose="020B0604020202020204" pitchFamily="34" charset="0"/>
                <a:sym typeface="Arial" panose="020B0604020202020204" pitchFamily="34" charset="0"/>
              </a:rPr>
              <a:t>Common Terminology:</a:t>
            </a:r>
            <a:r>
              <a:rPr lang="en-US" altLang="en-US" kern="1200">
                <a:latin typeface="Arial" panose="020B0604020202020204" pitchFamily="34" charset="0"/>
                <a:cs typeface="Arial" panose="020B0604020202020204" pitchFamily="34" charset="0"/>
                <a:sym typeface="Arial" panose="020B0604020202020204" pitchFamily="34" charset="0"/>
              </a:rPr>
              <a:t> The use of common terminology helps incident management personnel communicate and coordinate. </a:t>
            </a:r>
          </a:p>
          <a:p>
            <a:pPr>
              <a:spcBef>
                <a:spcPct val="100000"/>
              </a:spcBef>
              <a:buSzPct val="99000"/>
              <a:tabLst/>
            </a:pPr>
            <a:r>
              <a:rPr lang="en-US" altLang="en-US" b="1" kern="1200">
                <a:latin typeface="Arial" panose="020B0604020202020204" pitchFamily="34" charset="0"/>
                <a:cs typeface="Arial" panose="020B0604020202020204" pitchFamily="34" charset="0"/>
                <a:sym typeface="Arial" panose="020B0604020202020204" pitchFamily="34" charset="0"/>
              </a:rPr>
              <a:t>Plain Language:</a:t>
            </a:r>
            <a:r>
              <a:rPr lang="en-US" altLang="en-US" kern="1200">
                <a:latin typeface="Arial" panose="020B0604020202020204" pitchFamily="34" charset="0"/>
                <a:cs typeface="Arial" panose="020B0604020202020204" pitchFamily="34" charset="0"/>
                <a:sym typeface="Arial" panose="020B0604020202020204" pitchFamily="34" charset="0"/>
              </a:rPr>
              <a:t> Personnel should use plain language and clear text; avoid using organizational acronyms or jargon such as “10-codes” during incidents involving multiple organizations. </a:t>
            </a:r>
          </a:p>
          <a:p>
            <a:pPr>
              <a:spcBef>
                <a:spcPct val="100000"/>
              </a:spcBef>
              <a:buSzPct val="99000"/>
            </a:pPr>
            <a:r>
              <a:rPr lang="en-US" altLang="en-US" b="1" kern="1200">
                <a:latin typeface="Arial" panose="020B0604020202020204" pitchFamily="34" charset="0"/>
                <a:cs typeface="Arial" panose="020B0604020202020204" pitchFamily="34" charset="0"/>
                <a:sym typeface="Arial" panose="020B0604020202020204" pitchFamily="34" charset="0"/>
              </a:rPr>
              <a:t>Data Interoperability:</a:t>
            </a:r>
            <a:r>
              <a:rPr lang="en-US" altLang="en-US" kern="1200">
                <a:latin typeface="Arial" panose="020B0604020202020204" pitchFamily="34" charset="0"/>
                <a:cs typeface="Arial" panose="020B0604020202020204" pitchFamily="34" charset="0"/>
                <a:sym typeface="Arial" panose="020B0604020202020204" pitchFamily="34" charset="0"/>
              </a:rPr>
              <a:t> Common communications protocols enable the dissemination of information among all incident management elements. </a:t>
            </a:r>
            <a:endParaRPr lang="en-US"/>
          </a:p>
        </p:txBody>
      </p:sp>
      <p:pic>
        <p:nvPicPr>
          <p:cNvPr id="8" name="Picture 4" descr="Personnel testing system interoperability">
            <a:extLst>
              <a:ext uri="{FF2B5EF4-FFF2-40B4-BE49-F238E27FC236}">
                <a16:creationId xmlns:a16="http://schemas.microsoft.com/office/drawing/2014/main" id="{328009C3-584E-4021-BA85-FFB974FBF010}"/>
              </a:ext>
            </a:extLst>
          </p:cNvPr>
          <p:cNvPicPr>
            <a:picLocks noGrp="1" noChangeAspect="1"/>
          </p:cNvPicPr>
          <p:nvPr>
            <p:ph sz="quarter" idx="14"/>
          </p:nvPr>
        </p:nvPicPr>
        <p:blipFill>
          <a:blip r:embed="rId2">
            <a:extLst>
              <a:ext uri="{28A0092B-C50C-407E-A947-70E740481C1C}">
                <a14:useLocalDpi xmlns:a14="http://schemas.microsoft.com/office/drawing/2010/main" val="0"/>
              </a:ext>
            </a:extLst>
          </a:blip>
          <a:srcRect/>
          <a:stretch>
            <a:fillRect/>
          </a:stretch>
        </p:blipFill>
        <p:spPr bwMode="auto">
          <a:xfrm>
            <a:off x="5811837" y="2308225"/>
            <a:ext cx="1714500" cy="218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874619AD-066D-4476-A461-C3895902B920}"/>
              </a:ext>
            </a:extLst>
          </p:cNvPr>
          <p:cNvSpPr>
            <a:spLocks noGrp="1"/>
          </p:cNvSpPr>
          <p:nvPr>
            <p:ph type="sldNum" sz="quarter" idx="17"/>
          </p:nvPr>
        </p:nvSpPr>
        <p:spPr/>
        <p:txBody>
          <a:bodyPr/>
          <a:lstStyle/>
          <a:p>
            <a:pPr>
              <a:spcBef>
                <a:spcPct val="100000"/>
              </a:spcBef>
              <a:buSzPct val="99000"/>
            </a:pPr>
            <a:fld id="{AEA325E6-CE9F-44F6-B801-833BB53A7E55}" type="slidenum">
              <a:rPr lang="en-US" altLang="en-US" smtClean="0"/>
              <a:pPr>
                <a:spcBef>
                  <a:spcPct val="100000"/>
                </a:spcBef>
                <a:buSzPct val="99000"/>
              </a:pPr>
              <a:t>22</a:t>
            </a:fld>
            <a:endParaRPr lang="en-US" altLang="en-US"/>
          </a:p>
        </p:txBody>
      </p:sp>
    </p:spTree>
  </p:cSld>
  <p:clrMapOvr>
    <a:masterClrMapping/>
  </p:clrMapOvr>
  <p:transition>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5BD71719-4FFE-48BD-A3BD-1364EF9A7A32}"/>
              </a:ext>
            </a:extLst>
          </p:cNvPr>
          <p:cNvSpPr>
            <a:spLocks noGrp="1"/>
          </p:cNvSpPr>
          <p:nvPr>
            <p:ph type="title"/>
          </p:nvPr>
        </p:nvSpPr>
        <p:spPr/>
        <p:txBody>
          <a:bodyPr/>
          <a:lstStyle/>
          <a:p>
            <a:pPr>
              <a:spcBef>
                <a:spcPct val="100000"/>
              </a:spcBef>
              <a:buSzPct val="99000"/>
            </a:pPr>
            <a:r>
              <a:rPr lang="en-US" altLang="en-US"/>
              <a:t>Technology Use and Procedures</a:t>
            </a:r>
          </a:p>
        </p:txBody>
      </p:sp>
      <p:sp>
        <p:nvSpPr>
          <p:cNvPr id="2" name="Content Placeholder 1">
            <a:extLst>
              <a:ext uri="{FF2B5EF4-FFF2-40B4-BE49-F238E27FC236}">
                <a16:creationId xmlns:a16="http://schemas.microsoft.com/office/drawing/2014/main" id="{0C7A1485-2B78-4959-AB2B-78A9201F489F}"/>
              </a:ext>
            </a:extLst>
          </p:cNvPr>
          <p:cNvSpPr>
            <a:spLocks noGrp="1"/>
          </p:cNvSpPr>
          <p:nvPr>
            <p:ph sz="quarter" idx="13"/>
          </p:nvPr>
        </p:nvSpPr>
        <p:spPr/>
        <p:txBody>
          <a:bodyPr>
            <a:normAutofit fontScale="40000" lnSpcReduction="20000"/>
          </a:bodyPr>
          <a:lstStyle/>
          <a:p>
            <a:pPr>
              <a:spcBef>
                <a:spcPct val="100000"/>
              </a:spcBef>
              <a:buSzPct val="99000"/>
              <a:tabLst/>
            </a:pPr>
            <a:r>
              <a:rPr lang="en-US" altLang="en-US" kern="1200">
                <a:latin typeface="Arial" panose="020B0604020202020204" pitchFamily="34" charset="0"/>
                <a:cs typeface="Arial" panose="020B0604020202020204" pitchFamily="34" charset="0"/>
                <a:sym typeface="Arial" panose="020B0604020202020204" pitchFamily="34" charset="0"/>
              </a:rPr>
              <a:t>Technology provides many resources for incident management. </a:t>
            </a:r>
          </a:p>
          <a:p>
            <a:pPr>
              <a:spcBef>
                <a:spcPct val="100000"/>
              </a:spcBef>
              <a:buSzPct val="99000"/>
              <a:tabLst/>
            </a:pPr>
            <a:r>
              <a:rPr lang="en-US" altLang="en-US" kern="1200">
                <a:latin typeface="Arial" panose="020B0604020202020204" pitchFamily="34" charset="0"/>
                <a:cs typeface="Arial" panose="020B0604020202020204" pitchFamily="34" charset="0"/>
                <a:sym typeface="Arial" panose="020B0604020202020204" pitchFamily="34" charset="0"/>
              </a:rPr>
              <a:t>Personnel use technology tools to increase situational awareness for both incident management and the public. </a:t>
            </a:r>
          </a:p>
          <a:p>
            <a:pPr>
              <a:spcBef>
                <a:spcPct val="100000"/>
              </a:spcBef>
              <a:buSzPct val="99000"/>
              <a:tabLst/>
            </a:pPr>
            <a:r>
              <a:rPr lang="en-US" altLang="en-US" kern="1200">
                <a:latin typeface="Arial" panose="020B0604020202020204" pitchFamily="34" charset="0"/>
                <a:cs typeface="Arial" panose="020B0604020202020204" pitchFamily="34" charset="0"/>
                <a:sym typeface="Arial" panose="020B0604020202020204" pitchFamily="34" charset="0"/>
              </a:rPr>
              <a:t>Examples of communications technologies include:</a:t>
            </a:r>
          </a:p>
          <a:p>
            <a:pPr marL="254000" lvl="1" indent="-254000">
              <a:spcBef>
                <a:spcPct val="100000"/>
              </a:spcBef>
              <a:buSzPct val="99000"/>
              <a:tabLst/>
            </a:pPr>
            <a:r>
              <a:rPr lang="en-US" altLang="en-US" kern="1200">
                <a:latin typeface="Arial" panose="020B0604020202020204" pitchFamily="34" charset="0"/>
                <a:ea typeface="+mn-ea"/>
                <a:cs typeface="Arial" panose="020B0604020202020204" pitchFamily="34" charset="0"/>
                <a:sym typeface="Arial" panose="020B0604020202020204" pitchFamily="34" charset="0"/>
              </a:rPr>
              <a:t>Radio and telephone systems</a:t>
            </a:r>
          </a:p>
          <a:p>
            <a:pPr marL="254000" lvl="1" indent="-254000">
              <a:spcBef>
                <a:spcPct val="100000"/>
              </a:spcBef>
              <a:buSzPct val="99000"/>
              <a:tabLst/>
            </a:pPr>
            <a:r>
              <a:rPr lang="en-US" altLang="en-US" kern="1200">
                <a:latin typeface="Arial" panose="020B0604020202020204" pitchFamily="34" charset="0"/>
                <a:ea typeface="+mn-ea"/>
                <a:cs typeface="Arial" panose="020B0604020202020204" pitchFamily="34" charset="0"/>
                <a:sym typeface="Arial" panose="020B0604020202020204" pitchFamily="34" charset="0"/>
              </a:rPr>
              <a:t>Public warning and notification systems</a:t>
            </a:r>
          </a:p>
          <a:p>
            <a:pPr marL="254000" lvl="1" indent="-254000">
              <a:spcBef>
                <a:spcPct val="100000"/>
              </a:spcBef>
              <a:buSzPct val="99000"/>
              <a:tabLst/>
            </a:pPr>
            <a:r>
              <a:rPr lang="en-US" altLang="en-US" kern="1200">
                <a:latin typeface="Arial" panose="020B0604020202020204" pitchFamily="34" charset="0"/>
                <a:ea typeface="+mn-ea"/>
                <a:cs typeface="Arial" panose="020B0604020202020204" pitchFamily="34" charset="0"/>
                <a:sym typeface="Arial" panose="020B0604020202020204" pitchFamily="34" charset="0"/>
              </a:rPr>
              <a:t>Hardware, software and internet-based systems and applications such as Geospatial Information Systems (GIS) and incident management software</a:t>
            </a:r>
          </a:p>
          <a:p>
            <a:pPr marL="254000" lvl="1" indent="-254000">
              <a:spcBef>
                <a:spcPct val="100000"/>
              </a:spcBef>
              <a:buSzPct val="99000"/>
              <a:tabLst/>
            </a:pPr>
            <a:r>
              <a:rPr lang="en-US" altLang="en-US" kern="1200">
                <a:latin typeface="Arial" panose="020B0604020202020204" pitchFamily="34" charset="0"/>
                <a:ea typeface="+mn-ea"/>
                <a:cs typeface="Arial" panose="020B0604020202020204" pitchFamily="34" charset="0"/>
                <a:sym typeface="Arial" panose="020B0604020202020204" pitchFamily="34" charset="0"/>
              </a:rPr>
              <a:t>Social media</a:t>
            </a:r>
          </a:p>
          <a:p>
            <a:pPr>
              <a:spcBef>
                <a:spcPct val="100000"/>
              </a:spcBef>
              <a:buSzPct val="99000"/>
              <a:tabLst/>
            </a:pPr>
            <a:r>
              <a:rPr lang="en-US" altLang="en-US" kern="1200">
                <a:latin typeface="Arial" panose="020B0604020202020204" pitchFamily="34" charset="0"/>
                <a:cs typeface="Arial" panose="020B0604020202020204" pitchFamily="34" charset="0"/>
                <a:sym typeface="Arial" panose="020B0604020202020204" pitchFamily="34" charset="0"/>
              </a:rPr>
              <a:t>Information transmitted through communications technologies should follow planned and standardized methods and conform to information sharing standards, procedures, and protocols. </a:t>
            </a:r>
          </a:p>
          <a:p>
            <a:pPr>
              <a:spcBef>
                <a:spcPct val="100000"/>
              </a:spcBef>
              <a:buSzPct val="99000"/>
              <a:tabLst/>
            </a:pPr>
            <a:r>
              <a:rPr lang="en-US" altLang="en-US" kern="1200">
                <a:latin typeface="Arial" panose="020B0604020202020204" pitchFamily="34" charset="0"/>
                <a:cs typeface="Arial" panose="020B0604020202020204" pitchFamily="34" charset="0"/>
                <a:sym typeface="Arial" panose="020B0604020202020204" pitchFamily="34" charset="0"/>
              </a:rPr>
              <a:t>Social media provides unique considerations and tools for incident management that can support activities such as information monitoring and gathering, distributing public information and warning, producing maps and incident visualizations, and matching information resources to identified needs. </a:t>
            </a:r>
            <a:endParaRPr lang="en-US"/>
          </a:p>
        </p:txBody>
      </p:sp>
      <p:pic>
        <p:nvPicPr>
          <p:cNvPr id="8" name="Picture 4" descr="Policeman talking on radio">
            <a:extLst>
              <a:ext uri="{FF2B5EF4-FFF2-40B4-BE49-F238E27FC236}">
                <a16:creationId xmlns:a16="http://schemas.microsoft.com/office/drawing/2014/main" id="{F6D6C880-7AD6-4E4B-B316-1694A7FFDFFD}"/>
              </a:ext>
            </a:extLst>
          </p:cNvPr>
          <p:cNvPicPr>
            <a:picLocks noGrp="1" noChangeAspect="1"/>
          </p:cNvPicPr>
          <p:nvPr>
            <p:ph sz="quarter" idx="14"/>
          </p:nvPr>
        </p:nvPicPr>
        <p:blipFill>
          <a:blip r:embed="rId2">
            <a:extLst>
              <a:ext uri="{28A0092B-C50C-407E-A947-70E740481C1C}">
                <a14:useLocalDpi xmlns:a14="http://schemas.microsoft.com/office/drawing/2010/main" val="0"/>
              </a:ext>
            </a:extLst>
          </a:blip>
          <a:srcRect/>
          <a:stretch>
            <a:fillRect/>
          </a:stretch>
        </p:blipFill>
        <p:spPr bwMode="auto">
          <a:xfrm>
            <a:off x="5811837" y="2293937"/>
            <a:ext cx="17145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A6FC240-A328-4CBB-AB14-FC0219D553B7}"/>
              </a:ext>
            </a:extLst>
          </p:cNvPr>
          <p:cNvSpPr>
            <a:spLocks noGrp="1"/>
          </p:cNvSpPr>
          <p:nvPr>
            <p:ph type="sldNum" sz="quarter" idx="17"/>
          </p:nvPr>
        </p:nvSpPr>
        <p:spPr/>
        <p:txBody>
          <a:bodyPr/>
          <a:lstStyle/>
          <a:p>
            <a:pPr>
              <a:spcBef>
                <a:spcPct val="100000"/>
              </a:spcBef>
              <a:buSzPct val="99000"/>
            </a:pPr>
            <a:fld id="{AEA325E6-CE9F-44F6-B801-833BB53A7E55}" type="slidenum">
              <a:rPr lang="en-US" altLang="en-US" smtClean="0"/>
              <a:pPr>
                <a:spcBef>
                  <a:spcPct val="100000"/>
                </a:spcBef>
                <a:buSzPct val="99000"/>
              </a:pPr>
              <a:t>23</a:t>
            </a:fld>
            <a:endParaRPr lang="en-US" altLang="en-US"/>
          </a:p>
        </p:txBody>
      </p:sp>
    </p:spTree>
  </p:cSld>
  <p:clrMapOvr>
    <a:masterClrMapping/>
  </p:clrMapOvr>
  <p:transition>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091FB4B9-DA61-46FA-831B-72A993149B20}"/>
              </a:ext>
            </a:extLst>
          </p:cNvPr>
          <p:cNvSpPr>
            <a:spLocks noGrp="1"/>
          </p:cNvSpPr>
          <p:nvPr>
            <p:ph type="title"/>
          </p:nvPr>
        </p:nvSpPr>
        <p:spPr/>
        <p:txBody>
          <a:bodyPr/>
          <a:lstStyle/>
          <a:p>
            <a:pPr>
              <a:spcBef>
                <a:spcPct val="100000"/>
              </a:spcBef>
              <a:buSzPct val="99000"/>
            </a:pPr>
            <a:r>
              <a:rPr lang="en-US" altLang="en-US"/>
              <a:t>Information Security/Operational Security (OPSEC)</a:t>
            </a:r>
          </a:p>
        </p:txBody>
      </p:sp>
      <p:sp>
        <p:nvSpPr>
          <p:cNvPr id="2" name="Content Placeholder 1">
            <a:extLst>
              <a:ext uri="{FF2B5EF4-FFF2-40B4-BE49-F238E27FC236}">
                <a16:creationId xmlns:a16="http://schemas.microsoft.com/office/drawing/2014/main" id="{EFF04B8E-4088-48A7-828B-5BCD2FD66730}"/>
              </a:ext>
            </a:extLst>
          </p:cNvPr>
          <p:cNvSpPr>
            <a:spLocks noGrp="1"/>
          </p:cNvSpPr>
          <p:nvPr>
            <p:ph sz="quarter" idx="13"/>
          </p:nvPr>
        </p:nvSpPr>
        <p:spPr/>
        <p:txBody>
          <a:bodyPr>
            <a:normAutofit fontScale="62500" lnSpcReduction="20000"/>
          </a:bodyPr>
          <a:lstStyle/>
          <a:p>
            <a:pPr>
              <a:spcBef>
                <a:spcPct val="100000"/>
              </a:spcBef>
              <a:buSzPct val="99000"/>
              <a:tabLst/>
            </a:pPr>
            <a:r>
              <a:rPr lang="en-US" altLang="en-US" kern="1200" dirty="0">
                <a:latin typeface="Arial" panose="020B0604020202020204" pitchFamily="34" charset="0"/>
                <a:cs typeface="Arial" panose="020B0604020202020204" pitchFamily="34" charset="0"/>
                <a:sym typeface="Arial" panose="020B0604020202020204" pitchFamily="34" charset="0"/>
              </a:rPr>
              <a:t>Access to some types of restricted or classified information depends on applicable law as well as an individual's security clearance and need to know. </a:t>
            </a:r>
          </a:p>
          <a:p>
            <a:pPr>
              <a:spcBef>
                <a:spcPct val="100000"/>
              </a:spcBef>
              <a:buSzPct val="99000"/>
              <a:tabLst/>
            </a:pPr>
            <a:r>
              <a:rPr lang="en-US" altLang="en-US" kern="1200" dirty="0">
                <a:latin typeface="Arial" panose="020B0604020202020204" pitchFamily="34" charset="0"/>
                <a:cs typeface="Arial" panose="020B0604020202020204" pitchFamily="34" charset="0"/>
                <a:sym typeface="Arial" panose="020B0604020202020204" pitchFamily="34" charset="0"/>
              </a:rPr>
              <a:t>The need for confidentiality can complicate information sharing and create challenges that must be resolved. </a:t>
            </a:r>
          </a:p>
          <a:p>
            <a:pPr>
              <a:spcBef>
                <a:spcPct val="100000"/>
              </a:spcBef>
              <a:buSzPct val="99000"/>
              <a:tabLst/>
            </a:pPr>
            <a:r>
              <a:rPr lang="en-US" altLang="en-US" kern="1200" dirty="0">
                <a:latin typeface="Arial" panose="020B0604020202020204" pitchFamily="34" charset="0"/>
                <a:cs typeface="Arial" panose="020B0604020202020204" pitchFamily="34" charset="0"/>
                <a:sym typeface="Arial" panose="020B0604020202020204" pitchFamily="34" charset="0"/>
              </a:rPr>
              <a:t>For example, intelligence information that is normally restricted to use within the law enforcement community might need to be shared with emergency management, fire or public health in order to protect lives. </a:t>
            </a:r>
            <a:endParaRPr lang="en-US" dirty="0"/>
          </a:p>
        </p:txBody>
      </p:sp>
      <p:pic>
        <p:nvPicPr>
          <p:cNvPr id="8" name="Picture 4" descr="Picture of a computer sign-on screen">
            <a:extLst>
              <a:ext uri="{FF2B5EF4-FFF2-40B4-BE49-F238E27FC236}">
                <a16:creationId xmlns:a16="http://schemas.microsoft.com/office/drawing/2014/main" id="{2E5FEBDC-CFE3-4C58-8CAA-31FFD4B0DD9C}"/>
              </a:ext>
            </a:extLst>
          </p:cNvPr>
          <p:cNvPicPr>
            <a:picLocks noGrp="1" noChangeAspect="1"/>
          </p:cNvPicPr>
          <p:nvPr>
            <p:ph sz="quarter" idx="14"/>
          </p:nvPr>
        </p:nvPicPr>
        <p:blipFill>
          <a:blip r:embed="rId2">
            <a:extLst>
              <a:ext uri="{28A0092B-C50C-407E-A947-70E740481C1C}">
                <a14:useLocalDpi xmlns:a14="http://schemas.microsoft.com/office/drawing/2010/main" val="0"/>
              </a:ext>
            </a:extLst>
          </a:blip>
          <a:srcRect/>
          <a:stretch>
            <a:fillRect/>
          </a:stretch>
        </p:blipFill>
        <p:spPr bwMode="auto">
          <a:xfrm>
            <a:off x="5811837" y="2293937"/>
            <a:ext cx="17145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BFC0114-85C5-48A9-B59F-4166220BE4A8}"/>
              </a:ext>
            </a:extLst>
          </p:cNvPr>
          <p:cNvSpPr>
            <a:spLocks noGrp="1"/>
          </p:cNvSpPr>
          <p:nvPr>
            <p:ph type="sldNum" sz="quarter" idx="17"/>
          </p:nvPr>
        </p:nvSpPr>
        <p:spPr/>
        <p:txBody>
          <a:bodyPr/>
          <a:lstStyle/>
          <a:p>
            <a:pPr>
              <a:spcBef>
                <a:spcPct val="100000"/>
              </a:spcBef>
              <a:buSzPct val="99000"/>
            </a:pPr>
            <a:fld id="{AEA325E6-CE9F-44F6-B801-833BB53A7E55}" type="slidenum">
              <a:rPr lang="en-US" altLang="en-US" smtClean="0"/>
              <a:pPr>
                <a:spcBef>
                  <a:spcPct val="100000"/>
                </a:spcBef>
                <a:buSzPct val="99000"/>
              </a:pPr>
              <a:t>24</a:t>
            </a:fld>
            <a:endParaRPr lang="en-US" altLang="en-US"/>
          </a:p>
        </p:txBody>
      </p:sp>
    </p:spTree>
  </p:cSld>
  <p:clrMapOvr>
    <a:masterClrMapping/>
  </p:clrMapOvr>
  <p:transition>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A4069006-EFB7-4B0F-990B-7693A5787C5D}"/>
              </a:ext>
            </a:extLst>
          </p:cNvPr>
          <p:cNvSpPr>
            <a:spLocks noGrp="1"/>
          </p:cNvSpPr>
          <p:nvPr>
            <p:ph type="title"/>
          </p:nvPr>
        </p:nvSpPr>
        <p:spPr/>
        <p:txBody>
          <a:bodyPr/>
          <a:lstStyle/>
          <a:p>
            <a:pPr>
              <a:spcBef>
                <a:spcPct val="100000"/>
              </a:spcBef>
              <a:buSzPct val="99000"/>
            </a:pPr>
            <a:r>
              <a:rPr lang="en-US" altLang="en-US"/>
              <a:t>Voices of Experience: Prompting Effective Communications</a:t>
            </a:r>
          </a:p>
        </p:txBody>
      </p:sp>
      <p:sp>
        <p:nvSpPr>
          <p:cNvPr id="3" name="Content Placeholder 2">
            <a:extLst>
              <a:ext uri="{FF2B5EF4-FFF2-40B4-BE49-F238E27FC236}">
                <a16:creationId xmlns:a16="http://schemas.microsoft.com/office/drawing/2014/main" id="{A91499C9-5A52-4FFE-BDAA-84AEFFB9DA4A}"/>
              </a:ext>
            </a:extLst>
          </p:cNvPr>
          <p:cNvSpPr>
            <a:spLocks noGrp="1"/>
          </p:cNvSpPr>
          <p:nvPr>
            <p:ph sz="quarter" idx="14"/>
          </p:nvPr>
        </p:nvSpPr>
        <p:spPr/>
        <p:txBody>
          <a:bodyPr>
            <a:normAutofit fontScale="55000" lnSpcReduction="20000"/>
          </a:bodyPr>
          <a:lstStyle/>
          <a:p>
            <a:pPr>
              <a:spcBef>
                <a:spcPct val="100000"/>
              </a:spcBef>
              <a:buSzPct val="99000"/>
              <a:tabLst/>
            </a:pPr>
            <a:r>
              <a:rPr lang="en-US" altLang="en-US" b="1" kern="1200">
                <a:latin typeface="Arial" panose="020B0604020202020204" pitchFamily="34" charset="0"/>
                <a:cs typeface="Arial" panose="020B0604020202020204" pitchFamily="34" charset="0"/>
                <a:sym typeface="Arial" panose="020B0604020202020204" pitchFamily="34" charset="0"/>
              </a:rPr>
              <a:t>Kristy Plourde, Emergency Management Specialist, U.S. Coast Guard</a:t>
            </a:r>
            <a:r>
              <a:rPr lang="en-US" altLang="en-US" kern="1200">
                <a:latin typeface="Arial" panose="020B0604020202020204" pitchFamily="34" charset="0"/>
                <a:cs typeface="Arial" panose="020B0604020202020204" pitchFamily="34" charset="0"/>
                <a:sym typeface="Arial" panose="020B0604020202020204" pitchFamily="34" charset="0"/>
              </a:rPr>
              <a:t> </a:t>
            </a:r>
          </a:p>
          <a:p>
            <a:pPr>
              <a:spcBef>
                <a:spcPct val="100000"/>
              </a:spcBef>
              <a:buSzPct val="99000"/>
              <a:tabLst/>
            </a:pPr>
            <a:r>
              <a:rPr lang="en-US" altLang="en-US" kern="1200">
                <a:latin typeface="Arial" panose="020B0604020202020204" pitchFamily="34" charset="0"/>
                <a:cs typeface="Arial" panose="020B0604020202020204" pitchFamily="34" charset="0"/>
                <a:sym typeface="Arial" panose="020B0604020202020204" pitchFamily="34" charset="0"/>
              </a:rPr>
              <a:t>"We have HF, UHF, and VHF, all these different frequencies and radios and radio frequencies and what’s neat about NIMS is NIMS is helping push everyone to change and establish better intercommunications. In the past we just kind of said, well, too bad they don’t have the right radio with us so we’ll just do this little inefficient method of communication by calling ashore and having the guy talk to the other guy and then have him radio back to have the boat come over and pick us up. That’s very inefficient and it’s very wrong, and we just kind of wave our arms and go, oh, it’s just too bad. What NIMS is doing is pushing it and saying, hey, change, have this good intercommunications, have systems, electronic systems that support, you know, interfrequency variations, and establishing common frequencies that everyone can use."</a:t>
            </a:r>
            <a:endParaRPr lang="en-US"/>
          </a:p>
        </p:txBody>
      </p:sp>
      <p:pic>
        <p:nvPicPr>
          <p:cNvPr id="8" name="Picture 4" descr="Kristy Ploude, Emergency Management Specialist, U.S.Coast Guard">
            <a:extLst>
              <a:ext uri="{FF2B5EF4-FFF2-40B4-BE49-F238E27FC236}">
                <a16:creationId xmlns:a16="http://schemas.microsoft.com/office/drawing/2014/main" id="{CB00F98D-16B2-42F1-BC94-751E4ED8AE99}"/>
              </a:ext>
            </a:extLst>
          </p:cNvPr>
          <p:cNvPicPr>
            <a:picLocks noGrp="1" noChangeAspect="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1598612" y="2674937"/>
            <a:ext cx="17526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271C2AAE-3C44-4E84-9332-9D0EC2433DA7}"/>
              </a:ext>
            </a:extLst>
          </p:cNvPr>
          <p:cNvSpPr>
            <a:spLocks noGrp="1"/>
          </p:cNvSpPr>
          <p:nvPr>
            <p:ph type="sldNum" sz="quarter" idx="17"/>
          </p:nvPr>
        </p:nvSpPr>
        <p:spPr/>
        <p:txBody>
          <a:bodyPr/>
          <a:lstStyle/>
          <a:p>
            <a:pPr>
              <a:spcBef>
                <a:spcPct val="100000"/>
              </a:spcBef>
              <a:buSzPct val="99000"/>
            </a:pPr>
            <a:fld id="{953B802C-E88B-4ED5-9C0F-67B75D1BDB94}" type="slidenum">
              <a:rPr lang="en-US" altLang="en-US" smtClean="0"/>
              <a:pPr>
                <a:spcBef>
                  <a:spcPct val="100000"/>
                </a:spcBef>
                <a:buSzPct val="99000"/>
              </a:pPr>
              <a:t>25</a:t>
            </a:fld>
            <a:endParaRPr lang="en-US" altLang="en-US"/>
          </a:p>
        </p:txBody>
      </p:sp>
    </p:spTree>
  </p:cSld>
  <p:clrMapOvr>
    <a:masterClrMapping/>
  </p:clrMapOvr>
  <p:transition>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D8B37706-952E-49A2-83B6-B446414C73A9}"/>
              </a:ext>
            </a:extLst>
          </p:cNvPr>
          <p:cNvSpPr>
            <a:spLocks noGrp="1"/>
          </p:cNvSpPr>
          <p:nvPr>
            <p:ph type="title"/>
          </p:nvPr>
        </p:nvSpPr>
        <p:spPr/>
        <p:txBody>
          <a:bodyPr/>
          <a:lstStyle/>
          <a:p>
            <a:pPr>
              <a:spcBef>
                <a:spcPct val="100000"/>
              </a:spcBef>
              <a:buSzPct val="99000"/>
            </a:pPr>
            <a:r>
              <a:rPr lang="en-US" altLang="en-US"/>
              <a:t>Voices of Experience: Prompting Effective Communications</a:t>
            </a:r>
          </a:p>
        </p:txBody>
      </p:sp>
      <p:sp>
        <p:nvSpPr>
          <p:cNvPr id="3" name="Content Placeholder 2">
            <a:extLst>
              <a:ext uri="{FF2B5EF4-FFF2-40B4-BE49-F238E27FC236}">
                <a16:creationId xmlns:a16="http://schemas.microsoft.com/office/drawing/2014/main" id="{BA75C6A9-7201-4F68-8D90-01C48F4A9117}"/>
              </a:ext>
            </a:extLst>
          </p:cNvPr>
          <p:cNvSpPr>
            <a:spLocks noGrp="1"/>
          </p:cNvSpPr>
          <p:nvPr>
            <p:ph sz="quarter" idx="14"/>
          </p:nvPr>
        </p:nvSpPr>
        <p:spPr/>
        <p:txBody>
          <a:bodyPr>
            <a:normAutofit fontScale="40000" lnSpcReduction="20000"/>
          </a:bodyPr>
          <a:lstStyle/>
          <a:p>
            <a:pPr>
              <a:spcBef>
                <a:spcPct val="100000"/>
              </a:spcBef>
              <a:buSzPct val="99000"/>
              <a:tabLst/>
            </a:pPr>
            <a:r>
              <a:rPr lang="en-US" altLang="en-US" b="1" kern="1200">
                <a:latin typeface="Arial" panose="020B0604020202020204" pitchFamily="34" charset="0"/>
                <a:cs typeface="Arial" panose="020B0604020202020204" pitchFamily="34" charset="0"/>
                <a:sym typeface="Arial" panose="020B0604020202020204" pitchFamily="34" charset="0"/>
              </a:rPr>
              <a:t>Daryl Lee Spiewak, Former Emergency Programs Manager, Brazos River Authority, TX</a:t>
            </a:r>
            <a:endParaRPr lang="en-US" altLang="en-US" kern="1200">
              <a:latin typeface="Arial" panose="020B0604020202020204" pitchFamily="34" charset="0"/>
              <a:cs typeface="Arial" panose="020B0604020202020204" pitchFamily="34" charset="0"/>
              <a:sym typeface="Arial" panose="020B0604020202020204" pitchFamily="34" charset="0"/>
            </a:endParaRPr>
          </a:p>
          <a:p>
            <a:pPr>
              <a:spcBef>
                <a:spcPct val="100000"/>
              </a:spcBef>
              <a:buSzPct val="99000"/>
              <a:tabLst/>
            </a:pPr>
            <a:r>
              <a:rPr lang="en-US" altLang="en-US" kern="1200">
                <a:latin typeface="Arial" panose="020B0604020202020204" pitchFamily="34" charset="0"/>
                <a:cs typeface="Arial" panose="020B0604020202020204" pitchFamily="34" charset="0"/>
                <a:sym typeface="Arial" panose="020B0604020202020204" pitchFamily="34" charset="0"/>
              </a:rPr>
              <a:t>"One of the difficulties that we’ve had in coordinating response is the different radio systems and the different pieces of equipment—whether it is part of the Internet, computer programs, telephones, cell phones, satellite phones, whatever. If you can’t talk to each other, you are not going to be able to work together. So, part of the interoperability is making sure that our equipment is compatible. We can talk. The second part of equipment compatibility is that the equipment works together. You can’t take a fire truck that has a 6-inch hose and try to put it to a fire hydrant that operates with a 4-inch connector. So if I take my truck from my facility and I bring it out to help you, if I can’t get the water pumped in, if I can’t hook our systems together, we’re not going to be able to work in a coordinated effort. Second thing is interoperability between people and organizations. Part of that is the verbal communications where I say something, use a particular term, and it means the same thing to you. If the terms that I use mean different things to different people, we’re going to have a hard time communicating and doing what needs to be done to accomplish our mission. So, it’s a little bit of both. The equipment, the people, and then how do people work together within the organization to accomplish those objectives and get the mission done."</a:t>
            </a:r>
            <a:endParaRPr lang="en-US"/>
          </a:p>
        </p:txBody>
      </p:sp>
      <p:pic>
        <p:nvPicPr>
          <p:cNvPr id="8" name="Picture 4" descr="Daryl Lee Spiewak, Former Emergency Program Manager, Brazos River Authority, TX">
            <a:extLst>
              <a:ext uri="{FF2B5EF4-FFF2-40B4-BE49-F238E27FC236}">
                <a16:creationId xmlns:a16="http://schemas.microsoft.com/office/drawing/2014/main" id="{57FCB898-8DD4-496E-99AD-6CB2FA31E776}"/>
              </a:ext>
            </a:extLst>
          </p:cNvPr>
          <p:cNvPicPr>
            <a:picLocks noGrp="1" noChangeAspect="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1598612" y="2670175"/>
            <a:ext cx="1752600" cy="145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4DF4340-1526-48A9-9C7E-A89E1F3E8FD9}"/>
              </a:ext>
            </a:extLst>
          </p:cNvPr>
          <p:cNvSpPr>
            <a:spLocks noGrp="1"/>
          </p:cNvSpPr>
          <p:nvPr>
            <p:ph type="sldNum" sz="quarter" idx="17"/>
          </p:nvPr>
        </p:nvSpPr>
        <p:spPr/>
        <p:txBody>
          <a:bodyPr/>
          <a:lstStyle/>
          <a:p>
            <a:pPr>
              <a:spcBef>
                <a:spcPct val="100000"/>
              </a:spcBef>
              <a:buSzPct val="99000"/>
            </a:pPr>
            <a:fld id="{953B802C-E88B-4ED5-9C0F-67B75D1BDB94}" type="slidenum">
              <a:rPr lang="en-US" altLang="en-US" smtClean="0"/>
              <a:pPr>
                <a:spcBef>
                  <a:spcPct val="100000"/>
                </a:spcBef>
                <a:buSzPct val="99000"/>
              </a:pPr>
              <a:t>26</a:t>
            </a:fld>
            <a:endParaRPr lang="en-US" altLang="en-US"/>
          </a:p>
        </p:txBody>
      </p:sp>
    </p:spTree>
  </p:cSld>
  <p:clrMapOvr>
    <a:masterClrMapping/>
  </p:clrMapOvr>
  <p:transition>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9943392F-0A61-496D-8284-99FFD5D5EF25}"/>
              </a:ext>
            </a:extLst>
          </p:cNvPr>
          <p:cNvSpPr>
            <a:spLocks noGrp="1"/>
          </p:cNvSpPr>
          <p:nvPr>
            <p:ph type="title"/>
          </p:nvPr>
        </p:nvSpPr>
        <p:spPr/>
        <p:txBody>
          <a:bodyPr/>
          <a:lstStyle/>
          <a:p>
            <a:pPr>
              <a:spcBef>
                <a:spcPct val="100000"/>
              </a:spcBef>
              <a:buSzPct val="99000"/>
            </a:pPr>
            <a:r>
              <a:rPr lang="en-US" altLang="en-US"/>
              <a:t>Lesson 7: Communications and Information Management Summary</a:t>
            </a:r>
          </a:p>
        </p:txBody>
      </p:sp>
      <p:sp>
        <p:nvSpPr>
          <p:cNvPr id="2" name="Content Placeholder 1">
            <a:extLst>
              <a:ext uri="{FF2B5EF4-FFF2-40B4-BE49-F238E27FC236}">
                <a16:creationId xmlns:a16="http://schemas.microsoft.com/office/drawing/2014/main" id="{B1A4FA57-FCF7-4D35-9708-E88E7070EC5C}"/>
              </a:ext>
            </a:extLst>
          </p:cNvPr>
          <p:cNvSpPr>
            <a:spLocks noGrp="1"/>
          </p:cNvSpPr>
          <p:nvPr>
            <p:ph idx="1"/>
          </p:nvPr>
        </p:nvSpPr>
        <p:spPr/>
        <p:txBody>
          <a:bodyPr>
            <a:normAutofit fontScale="70000" lnSpcReduction="20000"/>
          </a:bodyPr>
          <a:lstStyle/>
          <a:p>
            <a:pPr>
              <a:spcBef>
                <a:spcPct val="100000"/>
              </a:spcBef>
              <a:buSzPct val="99000"/>
              <a:tabLst/>
            </a:pPr>
            <a:r>
              <a:rPr lang="en-US" altLang="en-US" kern="1200">
                <a:latin typeface="Arial" panose="020B0604020202020204" pitchFamily="34" charset="0"/>
                <a:cs typeface="Arial" panose="020B0604020202020204" pitchFamily="34" charset="0"/>
                <a:sym typeface="Arial" panose="020B0604020202020204" pitchFamily="34" charset="0"/>
              </a:rPr>
              <a:t>The lesson presented an overview of Communications and Information Management.</a:t>
            </a:r>
          </a:p>
          <a:p>
            <a:pPr>
              <a:spcBef>
                <a:spcPct val="100000"/>
              </a:spcBef>
              <a:buSzPct val="99000"/>
              <a:tabLst/>
            </a:pPr>
            <a:r>
              <a:rPr lang="en-US" altLang="en-US" kern="1200">
                <a:latin typeface="Arial" panose="020B0604020202020204" pitchFamily="34" charset="0"/>
                <a:cs typeface="Arial" panose="020B0604020202020204" pitchFamily="34" charset="0"/>
                <a:sym typeface="Arial" panose="020B0604020202020204" pitchFamily="34" charset="0"/>
              </a:rPr>
              <a:t>The lesson specifically discussed the: </a:t>
            </a:r>
          </a:p>
          <a:p>
            <a:pPr marL="254000" lvl="1" indent="-254000">
              <a:spcBef>
                <a:spcPct val="100000"/>
              </a:spcBef>
              <a:buSzPct val="99000"/>
              <a:tabLst/>
            </a:pPr>
            <a:r>
              <a:rPr lang="en-US" altLang="en-US" kern="1200">
                <a:latin typeface="Arial" panose="020B0604020202020204" pitchFamily="34" charset="0"/>
                <a:ea typeface="+mn-ea"/>
                <a:cs typeface="Arial" panose="020B0604020202020204" pitchFamily="34" charset="0"/>
                <a:sym typeface="Arial" panose="020B0604020202020204" pitchFamily="34" charset="0"/>
              </a:rPr>
              <a:t>Key Principles of Communications and Information management</a:t>
            </a:r>
          </a:p>
          <a:p>
            <a:pPr marL="254000" lvl="1" indent="-254000">
              <a:spcBef>
                <a:spcPct val="100000"/>
              </a:spcBef>
              <a:buSzPct val="99000"/>
              <a:tabLst/>
            </a:pPr>
            <a:r>
              <a:rPr lang="en-US" altLang="en-US" kern="1200">
                <a:latin typeface="Arial" panose="020B0604020202020204" pitchFamily="34" charset="0"/>
                <a:ea typeface="+mn-ea"/>
                <a:cs typeface="Arial" panose="020B0604020202020204" pitchFamily="34" charset="0"/>
                <a:sym typeface="Arial" panose="020B0604020202020204" pitchFamily="34" charset="0"/>
              </a:rPr>
              <a:t>Communications and Information Management Characteristics </a:t>
            </a:r>
          </a:p>
          <a:p>
            <a:pPr marL="254000" lvl="1" indent="-254000">
              <a:spcBef>
                <a:spcPct val="100000"/>
              </a:spcBef>
              <a:buSzPct val="99000"/>
              <a:tabLst/>
            </a:pPr>
            <a:r>
              <a:rPr lang="en-US" altLang="en-US" kern="1200">
                <a:latin typeface="Arial" panose="020B0604020202020204" pitchFamily="34" charset="0"/>
                <a:ea typeface="+mn-ea"/>
                <a:cs typeface="Arial" panose="020B0604020202020204" pitchFamily="34" charset="0"/>
                <a:sym typeface="Arial" panose="020B0604020202020204" pitchFamily="34" charset="0"/>
              </a:rPr>
              <a:t>Elements of Incident Information </a:t>
            </a:r>
          </a:p>
          <a:p>
            <a:pPr marL="254000" lvl="1" indent="-254000">
              <a:spcBef>
                <a:spcPct val="100000"/>
              </a:spcBef>
              <a:buSzPct val="99000"/>
              <a:tabLst/>
            </a:pPr>
            <a:r>
              <a:rPr lang="en-US" altLang="en-US" kern="1200">
                <a:latin typeface="Arial" panose="020B0604020202020204" pitchFamily="34" charset="0"/>
                <a:ea typeface="+mn-ea"/>
                <a:cs typeface="Arial" panose="020B0604020202020204" pitchFamily="34" charset="0"/>
                <a:sym typeface="Arial" panose="020B0604020202020204" pitchFamily="34" charset="0"/>
              </a:rPr>
              <a:t>Communication Standards and Format </a:t>
            </a:r>
          </a:p>
          <a:p>
            <a:pPr>
              <a:spcBef>
                <a:spcPct val="100000"/>
              </a:spcBef>
              <a:buSzPct val="99000"/>
            </a:pPr>
            <a:r>
              <a:rPr lang="en-US" altLang="en-US" kern="1200">
                <a:latin typeface="Arial" panose="020B0604020202020204" pitchFamily="34" charset="0"/>
                <a:cs typeface="Arial" panose="020B0604020202020204" pitchFamily="34" charset="0"/>
                <a:sym typeface="Arial" panose="020B0604020202020204" pitchFamily="34" charset="0"/>
              </a:rPr>
              <a:t>The next lesson will provide a summary of the information introduced in this course along with additional resources. </a:t>
            </a:r>
            <a:endParaRPr lang="en-US"/>
          </a:p>
        </p:txBody>
      </p:sp>
      <p:sp>
        <p:nvSpPr>
          <p:cNvPr id="3" name="Slide Number Placeholder 2">
            <a:extLst>
              <a:ext uri="{FF2B5EF4-FFF2-40B4-BE49-F238E27FC236}">
                <a16:creationId xmlns:a16="http://schemas.microsoft.com/office/drawing/2014/main" id="{D51B71F4-859A-46D4-9B8C-10F907B485B8}"/>
              </a:ext>
            </a:extLst>
          </p:cNvPr>
          <p:cNvSpPr>
            <a:spLocks noGrp="1"/>
          </p:cNvSpPr>
          <p:nvPr>
            <p:ph type="sldNum" sz="quarter" idx="11"/>
          </p:nvPr>
        </p:nvSpPr>
        <p:spPr/>
        <p:txBody>
          <a:bodyPr/>
          <a:lstStyle/>
          <a:p>
            <a:pPr>
              <a:spcBef>
                <a:spcPct val="100000"/>
              </a:spcBef>
              <a:buSzPct val="99000"/>
            </a:pPr>
            <a:fld id="{637C457D-D063-49A2-8605-F9B6AF25E856}" type="slidenum">
              <a:rPr lang="en-US" altLang="en-US" smtClean="0"/>
              <a:pPr>
                <a:spcBef>
                  <a:spcPct val="100000"/>
                </a:spcBef>
                <a:buSzPct val="99000"/>
              </a:pPr>
              <a:t>27</a:t>
            </a:fld>
            <a:endParaRPr lang="en-US" altLang="en-US"/>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C14BA2B4-E5D1-4563-98E7-70456475774E}"/>
              </a:ext>
            </a:extLst>
          </p:cNvPr>
          <p:cNvSpPr>
            <a:spLocks noGrp="1"/>
          </p:cNvSpPr>
          <p:nvPr>
            <p:ph type="title"/>
          </p:nvPr>
        </p:nvSpPr>
        <p:spPr/>
        <p:txBody>
          <a:bodyPr/>
          <a:lstStyle/>
          <a:p>
            <a:pPr>
              <a:spcBef>
                <a:spcPct val="100000"/>
              </a:spcBef>
              <a:buSzPct val="99000"/>
            </a:pPr>
            <a:r>
              <a:rPr lang="en-US" altLang="en-US"/>
              <a:t>Communications and Information Management Introduction</a:t>
            </a:r>
          </a:p>
        </p:txBody>
      </p:sp>
      <p:sp>
        <p:nvSpPr>
          <p:cNvPr id="2" name="Content Placeholder 1">
            <a:extLst>
              <a:ext uri="{FF2B5EF4-FFF2-40B4-BE49-F238E27FC236}">
                <a16:creationId xmlns:a16="http://schemas.microsoft.com/office/drawing/2014/main" id="{9AE0A817-841E-4DF8-897A-CCA07D44FCF8}"/>
              </a:ext>
            </a:extLst>
          </p:cNvPr>
          <p:cNvSpPr>
            <a:spLocks noGrp="1"/>
          </p:cNvSpPr>
          <p:nvPr>
            <p:ph idx="1"/>
          </p:nvPr>
        </p:nvSpPr>
        <p:spPr/>
        <p:txBody>
          <a:bodyPr>
            <a:normAutofit fontScale="55000" lnSpcReduction="20000"/>
          </a:bodyPr>
          <a:lstStyle/>
          <a:p>
            <a:pPr>
              <a:spcBef>
                <a:spcPct val="100000"/>
              </a:spcBef>
              <a:buSzPct val="99000"/>
              <a:tabLst/>
            </a:pPr>
            <a:r>
              <a:rPr lang="en-US" altLang="en-US" kern="1200">
                <a:latin typeface="Arial" panose="020B0604020202020204" pitchFamily="34" charset="0"/>
                <a:cs typeface="Arial" panose="020B0604020202020204" pitchFamily="34" charset="0"/>
                <a:sym typeface="Arial" panose="020B0604020202020204" pitchFamily="34" charset="0"/>
              </a:rPr>
              <a:t>In order to maintain situational awareness, incident personnel update incident information continually. </a:t>
            </a:r>
          </a:p>
          <a:p>
            <a:pPr>
              <a:spcBef>
                <a:spcPct val="100000"/>
              </a:spcBef>
              <a:buSzPct val="99000"/>
              <a:tabLst/>
            </a:pPr>
            <a:r>
              <a:rPr lang="en-US" altLang="en-US" kern="1200">
                <a:latin typeface="Arial" panose="020B0604020202020204" pitchFamily="34" charset="0"/>
                <a:cs typeface="Arial" panose="020B0604020202020204" pitchFamily="34" charset="0"/>
                <a:sym typeface="Arial" panose="020B0604020202020204" pitchFamily="34" charset="0"/>
              </a:rPr>
              <a:t>Effective incident management relies on flexible communications and information systems that provide accurate, timely, and relevant information. </a:t>
            </a:r>
          </a:p>
          <a:p>
            <a:pPr>
              <a:spcBef>
                <a:spcPct val="100000"/>
              </a:spcBef>
              <a:buSzPct val="99000"/>
              <a:tabLst/>
            </a:pPr>
            <a:r>
              <a:rPr lang="en-US" altLang="en-US" kern="1200">
                <a:latin typeface="Arial" panose="020B0604020202020204" pitchFamily="34" charset="0"/>
                <a:cs typeface="Arial" panose="020B0604020202020204" pitchFamily="34" charset="0"/>
                <a:sym typeface="Arial" panose="020B0604020202020204" pitchFamily="34" charset="0"/>
              </a:rPr>
              <a:t>During an incident, this integrated approach:</a:t>
            </a:r>
          </a:p>
          <a:p>
            <a:pPr marL="254000" lvl="1" indent="-254000">
              <a:spcBef>
                <a:spcPct val="100000"/>
              </a:spcBef>
              <a:buSzPct val="99000"/>
              <a:tabLst/>
            </a:pPr>
            <a:r>
              <a:rPr lang="en-US" altLang="en-US" kern="1200">
                <a:latin typeface="Arial" panose="020B0604020202020204" pitchFamily="34" charset="0"/>
                <a:ea typeface="+mn-ea"/>
                <a:cs typeface="Arial" panose="020B0604020202020204" pitchFamily="34" charset="0"/>
                <a:sym typeface="Arial" panose="020B0604020202020204" pitchFamily="34" charset="0"/>
              </a:rPr>
              <a:t>Links all incident personnel, whether on-scene, in an EOC, or in another support location</a:t>
            </a:r>
          </a:p>
          <a:p>
            <a:pPr marL="254000" lvl="1" indent="-254000">
              <a:spcBef>
                <a:spcPct val="100000"/>
              </a:spcBef>
              <a:buSzPct val="99000"/>
              <a:tabLst/>
            </a:pPr>
            <a:r>
              <a:rPr lang="en-US" altLang="en-US" kern="1200">
                <a:latin typeface="Arial" panose="020B0604020202020204" pitchFamily="34" charset="0"/>
                <a:ea typeface="+mn-ea"/>
                <a:cs typeface="Arial" panose="020B0604020202020204" pitchFamily="34" charset="0"/>
                <a:sym typeface="Arial" panose="020B0604020202020204" pitchFamily="34" charset="0"/>
              </a:rPr>
              <a:t>Maintains communications connectivity and situational awareness </a:t>
            </a:r>
          </a:p>
          <a:p>
            <a:pPr>
              <a:spcBef>
                <a:spcPct val="100000"/>
              </a:spcBef>
              <a:buSzPct val="99000"/>
              <a:tabLst/>
            </a:pPr>
            <a:r>
              <a:rPr lang="en-US" altLang="en-US" kern="1200">
                <a:latin typeface="Arial" panose="020B0604020202020204" pitchFamily="34" charset="0"/>
                <a:cs typeface="Arial" panose="020B0604020202020204" pitchFamily="34" charset="0"/>
                <a:sym typeface="Arial" panose="020B0604020202020204" pitchFamily="34" charset="0"/>
              </a:rPr>
              <a:t>Four key communications and information systems principles support the ability of incident managers to maintain this constant flow of information during an incident:</a:t>
            </a:r>
          </a:p>
          <a:p>
            <a:pPr marL="254000" lvl="1" indent="-254000">
              <a:spcBef>
                <a:spcPct val="100000"/>
              </a:spcBef>
              <a:buSzPct val="99000"/>
              <a:tabLst/>
            </a:pPr>
            <a:r>
              <a:rPr lang="en-US" altLang="en-US" kern="1200">
                <a:latin typeface="Arial" panose="020B0604020202020204" pitchFamily="34" charset="0"/>
                <a:ea typeface="+mn-ea"/>
                <a:cs typeface="Arial" panose="020B0604020202020204" pitchFamily="34" charset="0"/>
                <a:sym typeface="Arial" panose="020B0604020202020204" pitchFamily="34" charset="0"/>
              </a:rPr>
              <a:t>Interoperability</a:t>
            </a:r>
          </a:p>
          <a:p>
            <a:pPr marL="254000" lvl="1" indent="-254000">
              <a:spcBef>
                <a:spcPct val="100000"/>
              </a:spcBef>
              <a:buSzPct val="99000"/>
              <a:tabLst/>
            </a:pPr>
            <a:r>
              <a:rPr lang="en-US" altLang="en-US" kern="1200">
                <a:latin typeface="Arial" panose="020B0604020202020204" pitchFamily="34" charset="0"/>
                <a:ea typeface="+mn-ea"/>
                <a:cs typeface="Arial" panose="020B0604020202020204" pitchFamily="34" charset="0"/>
                <a:sym typeface="Arial" panose="020B0604020202020204" pitchFamily="34" charset="0"/>
              </a:rPr>
              <a:t>Reliability, Scalability, and Portability</a:t>
            </a:r>
          </a:p>
          <a:p>
            <a:pPr marL="254000" lvl="1" indent="-254000">
              <a:spcBef>
                <a:spcPct val="100000"/>
              </a:spcBef>
              <a:buSzPct val="99000"/>
              <a:tabLst/>
            </a:pPr>
            <a:r>
              <a:rPr lang="en-US" altLang="en-US" kern="1200">
                <a:latin typeface="Arial" panose="020B0604020202020204" pitchFamily="34" charset="0"/>
                <a:ea typeface="+mn-ea"/>
                <a:cs typeface="Arial" panose="020B0604020202020204" pitchFamily="34" charset="0"/>
                <a:sym typeface="Arial" panose="020B0604020202020204" pitchFamily="34" charset="0"/>
              </a:rPr>
              <a:t>Resilience and Redundancy</a:t>
            </a:r>
          </a:p>
          <a:p>
            <a:pPr marL="254000" lvl="1" indent="-254000">
              <a:spcBef>
                <a:spcPct val="100000"/>
              </a:spcBef>
              <a:buSzPct val="99000"/>
              <a:tabLst/>
            </a:pPr>
            <a:r>
              <a:rPr lang="en-US" altLang="en-US" kern="1200">
                <a:latin typeface="Arial" panose="020B0604020202020204" pitchFamily="34" charset="0"/>
                <a:ea typeface="+mn-ea"/>
                <a:cs typeface="Arial" panose="020B0604020202020204" pitchFamily="34" charset="0"/>
                <a:sym typeface="Arial" panose="020B0604020202020204" pitchFamily="34" charset="0"/>
              </a:rPr>
              <a:t>Security</a:t>
            </a:r>
            <a:endParaRPr lang="en-US"/>
          </a:p>
        </p:txBody>
      </p:sp>
      <p:sp>
        <p:nvSpPr>
          <p:cNvPr id="3" name="Slide Number Placeholder 2">
            <a:extLst>
              <a:ext uri="{FF2B5EF4-FFF2-40B4-BE49-F238E27FC236}">
                <a16:creationId xmlns:a16="http://schemas.microsoft.com/office/drawing/2014/main" id="{C98D49C0-C1A1-451B-A6A9-BD52EA76816E}"/>
              </a:ext>
            </a:extLst>
          </p:cNvPr>
          <p:cNvSpPr>
            <a:spLocks noGrp="1"/>
          </p:cNvSpPr>
          <p:nvPr>
            <p:ph type="sldNum" sz="quarter" idx="11"/>
          </p:nvPr>
        </p:nvSpPr>
        <p:spPr/>
        <p:txBody>
          <a:bodyPr/>
          <a:lstStyle/>
          <a:p>
            <a:pPr>
              <a:spcBef>
                <a:spcPct val="100000"/>
              </a:spcBef>
              <a:buSzPct val="99000"/>
            </a:pPr>
            <a:fld id="{637C457D-D063-49A2-8605-F9B6AF25E856}" type="slidenum">
              <a:rPr lang="en-US" altLang="en-US" smtClean="0"/>
              <a:pPr>
                <a:spcBef>
                  <a:spcPct val="100000"/>
                </a:spcBef>
                <a:buSzPct val="99000"/>
              </a:pPr>
              <a:t>3</a:t>
            </a:fld>
            <a:endParaRPr lang="en-US" altLang="en-US"/>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428DE09B-4E70-4843-905B-C9ED464A01CC}"/>
              </a:ext>
            </a:extLst>
          </p:cNvPr>
          <p:cNvSpPr>
            <a:spLocks noGrp="1"/>
          </p:cNvSpPr>
          <p:nvPr>
            <p:ph type="title"/>
          </p:nvPr>
        </p:nvSpPr>
        <p:spPr/>
        <p:txBody>
          <a:bodyPr/>
          <a:lstStyle/>
          <a:p>
            <a:pPr>
              <a:spcBef>
                <a:spcPct val="100000"/>
              </a:spcBef>
              <a:buSzPct val="99000"/>
            </a:pPr>
            <a:r>
              <a:rPr lang="en-US" altLang="en-US"/>
              <a:t>Interoperability</a:t>
            </a:r>
          </a:p>
        </p:txBody>
      </p:sp>
      <p:sp>
        <p:nvSpPr>
          <p:cNvPr id="2" name="Content Placeholder 1">
            <a:extLst>
              <a:ext uri="{FF2B5EF4-FFF2-40B4-BE49-F238E27FC236}">
                <a16:creationId xmlns:a16="http://schemas.microsoft.com/office/drawing/2014/main" id="{9154EF37-A24C-422A-896A-AF06E21594B4}"/>
              </a:ext>
            </a:extLst>
          </p:cNvPr>
          <p:cNvSpPr>
            <a:spLocks noGrp="1"/>
          </p:cNvSpPr>
          <p:nvPr>
            <p:ph sz="quarter" idx="13"/>
          </p:nvPr>
        </p:nvSpPr>
        <p:spPr/>
        <p:txBody>
          <a:bodyPr>
            <a:normAutofit fontScale="70000" lnSpcReduction="20000"/>
          </a:bodyPr>
          <a:lstStyle/>
          <a:p>
            <a:pPr>
              <a:spcBef>
                <a:spcPct val="100000"/>
              </a:spcBef>
              <a:buSzPct val="99000"/>
              <a:tabLst/>
            </a:pPr>
            <a:r>
              <a:rPr lang="en-US" altLang="en-US" kern="1200">
                <a:latin typeface="Arial" panose="020B0604020202020204" pitchFamily="34" charset="0"/>
                <a:cs typeface="Arial" panose="020B0604020202020204" pitchFamily="34" charset="0"/>
                <a:sym typeface="Arial" panose="020B0604020202020204" pitchFamily="34" charset="0"/>
              </a:rPr>
              <a:t>Interoperability is the capacity for emergency management and response personnel to interact and work well together. </a:t>
            </a:r>
          </a:p>
          <a:p>
            <a:pPr>
              <a:spcBef>
                <a:spcPct val="100000"/>
              </a:spcBef>
              <a:buSzPct val="99000"/>
              <a:tabLst/>
            </a:pPr>
            <a:r>
              <a:rPr lang="en-US" altLang="en-US" kern="1200">
                <a:latin typeface="Arial" panose="020B0604020202020204" pitchFamily="34" charset="0"/>
                <a:cs typeface="Arial" panose="020B0604020202020204" pitchFamily="34" charset="0"/>
                <a:sym typeface="Arial" panose="020B0604020202020204" pitchFamily="34" charset="0"/>
              </a:rPr>
              <a:t>Interoperable communications systems enable personnel and organizations to communicate:</a:t>
            </a:r>
          </a:p>
          <a:p>
            <a:pPr marL="254000" lvl="1" indent="-254000">
              <a:spcBef>
                <a:spcPct val="100000"/>
              </a:spcBef>
              <a:buSzPct val="99000"/>
              <a:tabLst/>
            </a:pPr>
            <a:r>
              <a:rPr lang="en-US" altLang="en-US" kern="1200">
                <a:latin typeface="Arial" panose="020B0604020202020204" pitchFamily="34" charset="0"/>
                <a:ea typeface="+mn-ea"/>
                <a:cs typeface="Arial" panose="020B0604020202020204" pitchFamily="34" charset="0"/>
                <a:sym typeface="Arial" panose="020B0604020202020204" pitchFamily="34" charset="0"/>
              </a:rPr>
              <a:t>Within and across jurisdictions and organizations</a:t>
            </a:r>
          </a:p>
          <a:p>
            <a:pPr marL="254000" lvl="1" indent="-254000">
              <a:spcBef>
                <a:spcPct val="100000"/>
              </a:spcBef>
              <a:buSzPct val="99000"/>
              <a:tabLst/>
            </a:pPr>
            <a:r>
              <a:rPr lang="en-US" altLang="en-US" kern="1200">
                <a:latin typeface="Arial" panose="020B0604020202020204" pitchFamily="34" charset="0"/>
                <a:ea typeface="+mn-ea"/>
                <a:cs typeface="Arial" panose="020B0604020202020204" pitchFamily="34" charset="0"/>
                <a:sym typeface="Arial" panose="020B0604020202020204" pitchFamily="34" charset="0"/>
              </a:rPr>
              <a:t>Via voice, data, and video systems</a:t>
            </a:r>
          </a:p>
          <a:p>
            <a:pPr marL="254000" lvl="1" indent="-254000">
              <a:spcBef>
                <a:spcPct val="100000"/>
              </a:spcBef>
              <a:buSzPct val="99000"/>
              <a:tabLst/>
            </a:pPr>
            <a:r>
              <a:rPr lang="en-US" altLang="en-US" kern="1200">
                <a:latin typeface="Arial" panose="020B0604020202020204" pitchFamily="34" charset="0"/>
                <a:ea typeface="+mn-ea"/>
                <a:cs typeface="Arial" panose="020B0604020202020204" pitchFamily="34" charset="0"/>
                <a:sym typeface="Arial" panose="020B0604020202020204" pitchFamily="34" charset="0"/>
              </a:rPr>
              <a:t>In real time</a:t>
            </a:r>
            <a:endParaRPr lang="en-US"/>
          </a:p>
        </p:txBody>
      </p:sp>
      <p:pic>
        <p:nvPicPr>
          <p:cNvPr id="8" name="Picture 4" descr="Picture of two men communicating by radio">
            <a:extLst>
              <a:ext uri="{FF2B5EF4-FFF2-40B4-BE49-F238E27FC236}">
                <a16:creationId xmlns:a16="http://schemas.microsoft.com/office/drawing/2014/main" id="{1F5B13BB-A892-4A2C-B363-A502A1B9134F}"/>
              </a:ext>
            </a:extLst>
          </p:cNvPr>
          <p:cNvPicPr>
            <a:picLocks noGrp="1" noChangeAspect="1"/>
          </p:cNvPicPr>
          <p:nvPr>
            <p:ph sz="quarter" idx="14"/>
          </p:nvPr>
        </p:nvPicPr>
        <p:blipFill>
          <a:blip r:embed="rId2">
            <a:extLst>
              <a:ext uri="{28A0092B-C50C-407E-A947-70E740481C1C}">
                <a14:useLocalDpi xmlns:a14="http://schemas.microsoft.com/office/drawing/2010/main" val="0"/>
              </a:ext>
            </a:extLst>
          </a:blip>
          <a:srcRect/>
          <a:stretch>
            <a:fillRect/>
          </a:stretch>
        </p:blipFill>
        <p:spPr bwMode="auto">
          <a:xfrm>
            <a:off x="5573712" y="2446337"/>
            <a:ext cx="219075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4DA0D8ED-4485-4BE5-88B2-2DE0258A7434}"/>
              </a:ext>
            </a:extLst>
          </p:cNvPr>
          <p:cNvSpPr>
            <a:spLocks noGrp="1"/>
          </p:cNvSpPr>
          <p:nvPr>
            <p:ph type="sldNum" sz="quarter" idx="17"/>
          </p:nvPr>
        </p:nvSpPr>
        <p:spPr/>
        <p:txBody>
          <a:bodyPr/>
          <a:lstStyle/>
          <a:p>
            <a:pPr>
              <a:spcBef>
                <a:spcPct val="100000"/>
              </a:spcBef>
              <a:buSzPct val="99000"/>
            </a:pPr>
            <a:fld id="{AEA325E6-CE9F-44F6-B801-833BB53A7E55}" type="slidenum">
              <a:rPr lang="en-US" altLang="en-US" smtClean="0"/>
              <a:pPr>
                <a:spcBef>
                  <a:spcPct val="100000"/>
                </a:spcBef>
                <a:buSzPct val="99000"/>
              </a:pPr>
              <a:t>4</a:t>
            </a:fld>
            <a:endParaRPr lang="en-US" altLang="en-US"/>
          </a:p>
        </p:txBody>
      </p:sp>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9D67E85F-BA27-4A0C-A14E-4EC1D05C8973}"/>
              </a:ext>
            </a:extLst>
          </p:cNvPr>
          <p:cNvSpPr>
            <a:spLocks noGrp="1"/>
          </p:cNvSpPr>
          <p:nvPr>
            <p:ph type="title"/>
          </p:nvPr>
        </p:nvSpPr>
        <p:spPr/>
        <p:txBody>
          <a:bodyPr/>
          <a:lstStyle/>
          <a:p>
            <a:pPr>
              <a:spcBef>
                <a:spcPct val="100000"/>
              </a:spcBef>
              <a:buSzPct val="99000"/>
            </a:pPr>
            <a:r>
              <a:rPr lang="en-US" altLang="en-US"/>
              <a:t>Reliability, Portability and Scalability </a:t>
            </a:r>
          </a:p>
        </p:txBody>
      </p:sp>
      <p:sp>
        <p:nvSpPr>
          <p:cNvPr id="2" name="Content Placeholder 1">
            <a:extLst>
              <a:ext uri="{FF2B5EF4-FFF2-40B4-BE49-F238E27FC236}">
                <a16:creationId xmlns:a16="http://schemas.microsoft.com/office/drawing/2014/main" id="{62A1F010-55F2-45E1-B3A1-0ABEA4DAB009}"/>
              </a:ext>
            </a:extLst>
          </p:cNvPr>
          <p:cNvSpPr>
            <a:spLocks noGrp="1"/>
          </p:cNvSpPr>
          <p:nvPr>
            <p:ph sz="quarter" idx="13"/>
          </p:nvPr>
        </p:nvSpPr>
        <p:spPr/>
        <p:txBody>
          <a:bodyPr>
            <a:normAutofit fontScale="62500" lnSpcReduction="20000"/>
          </a:bodyPr>
          <a:lstStyle/>
          <a:p>
            <a:pPr>
              <a:spcBef>
                <a:spcPct val="100000"/>
              </a:spcBef>
              <a:buSzPct val="99000"/>
              <a:tabLst/>
            </a:pPr>
            <a:r>
              <a:rPr lang="en-US" altLang="en-US" kern="1200">
                <a:latin typeface="Arial" panose="020B0604020202020204" pitchFamily="34" charset="0"/>
                <a:cs typeface="Arial" panose="020B0604020202020204" pitchFamily="34" charset="0"/>
                <a:sym typeface="Arial" panose="020B0604020202020204" pitchFamily="34" charset="0"/>
              </a:rPr>
              <a:t>Communications and information systems should be designed to be:</a:t>
            </a:r>
          </a:p>
          <a:p>
            <a:pPr>
              <a:spcBef>
                <a:spcPct val="100000"/>
              </a:spcBef>
              <a:buSzPct val="99000"/>
              <a:tabLst/>
            </a:pPr>
            <a:r>
              <a:rPr lang="en-US" altLang="en-US" b="1" kern="1200">
                <a:latin typeface="Arial" panose="020B0604020202020204" pitchFamily="34" charset="0"/>
                <a:cs typeface="Arial" panose="020B0604020202020204" pitchFamily="34" charset="0"/>
                <a:sym typeface="Arial" panose="020B0604020202020204" pitchFamily="34" charset="0"/>
              </a:rPr>
              <a:t>Reliable </a:t>
            </a:r>
            <a:r>
              <a:rPr lang="en-US" altLang="en-US" kern="1200">
                <a:latin typeface="Arial" panose="020B0604020202020204" pitchFamily="34" charset="0"/>
                <a:cs typeface="Arial" panose="020B0604020202020204" pitchFamily="34" charset="0"/>
                <a:sym typeface="Arial" panose="020B0604020202020204" pitchFamily="34" charset="0"/>
              </a:rPr>
              <a:t>- familiar to users, adaptable to new technology and dependable in any situation</a:t>
            </a:r>
          </a:p>
          <a:p>
            <a:pPr>
              <a:spcBef>
                <a:spcPct val="100000"/>
              </a:spcBef>
              <a:buSzPct val="99000"/>
              <a:tabLst/>
            </a:pPr>
            <a:r>
              <a:rPr lang="en-US" altLang="en-US" b="1" kern="1200">
                <a:latin typeface="Arial" panose="020B0604020202020204" pitchFamily="34" charset="0"/>
                <a:cs typeface="Arial" panose="020B0604020202020204" pitchFamily="34" charset="0"/>
                <a:sym typeface="Arial" panose="020B0604020202020204" pitchFamily="34" charset="0"/>
              </a:rPr>
              <a:t>Portable </a:t>
            </a:r>
            <a:r>
              <a:rPr lang="en-US" altLang="en-US" kern="1200">
                <a:latin typeface="Arial" panose="020B0604020202020204" pitchFamily="34" charset="0"/>
                <a:cs typeface="Arial" panose="020B0604020202020204" pitchFamily="34" charset="0"/>
                <a:sym typeface="Arial" panose="020B0604020202020204" pitchFamily="34" charset="0"/>
              </a:rPr>
              <a:t>- can effectively be transported, deployed, and integrated to enable support of incidents across jurisdictions </a:t>
            </a:r>
          </a:p>
          <a:p>
            <a:pPr>
              <a:spcBef>
                <a:spcPct val="100000"/>
              </a:spcBef>
              <a:buSzPct val="99000"/>
              <a:tabLst/>
            </a:pPr>
            <a:r>
              <a:rPr lang="en-US" altLang="en-US" b="1" kern="1200">
                <a:latin typeface="Arial" panose="020B0604020202020204" pitchFamily="34" charset="0"/>
                <a:cs typeface="Arial" panose="020B0604020202020204" pitchFamily="34" charset="0"/>
                <a:sym typeface="Arial" panose="020B0604020202020204" pitchFamily="34" charset="0"/>
              </a:rPr>
              <a:t>Scalable </a:t>
            </a:r>
            <a:r>
              <a:rPr lang="en-US" altLang="en-US" kern="1200">
                <a:latin typeface="Arial" panose="020B0604020202020204" pitchFamily="34" charset="0"/>
                <a:cs typeface="Arial" panose="020B0604020202020204" pitchFamily="34" charset="0"/>
                <a:sym typeface="Arial" panose="020B0604020202020204" pitchFamily="34" charset="0"/>
              </a:rPr>
              <a:t>- able to expand to support situations, from small to large scale, and support the rapid increase in the number of system users </a:t>
            </a:r>
          </a:p>
          <a:p>
            <a:pPr>
              <a:spcBef>
                <a:spcPct val="100000"/>
              </a:spcBef>
              <a:buSzPct val="99000"/>
              <a:tabLst/>
            </a:pPr>
            <a:r>
              <a:rPr lang="en-US" altLang="en-US" kern="1200">
                <a:latin typeface="Arial" panose="020B0604020202020204" pitchFamily="34" charset="0"/>
                <a:cs typeface="Arial" panose="020B0604020202020204" pitchFamily="34" charset="0"/>
                <a:sym typeface="Arial" panose="020B0604020202020204" pitchFamily="34" charset="0"/>
              </a:rPr>
              <a:t> </a:t>
            </a:r>
            <a:endParaRPr lang="en-US"/>
          </a:p>
        </p:txBody>
      </p:sp>
      <p:pic>
        <p:nvPicPr>
          <p:cNvPr id="8" name="Picture 4" descr="Two men establishing communications">
            <a:extLst>
              <a:ext uri="{FF2B5EF4-FFF2-40B4-BE49-F238E27FC236}">
                <a16:creationId xmlns:a16="http://schemas.microsoft.com/office/drawing/2014/main" id="{28BD8A73-ADA0-4D54-8622-90EC788085AA}"/>
              </a:ext>
            </a:extLst>
          </p:cNvPr>
          <p:cNvPicPr>
            <a:picLocks noGrp="1" noChangeAspect="1"/>
          </p:cNvPicPr>
          <p:nvPr>
            <p:ph sz="quarter" idx="14"/>
          </p:nvPr>
        </p:nvPicPr>
        <p:blipFill>
          <a:blip r:embed="rId2">
            <a:extLst>
              <a:ext uri="{28A0092B-C50C-407E-A947-70E740481C1C}">
                <a14:useLocalDpi xmlns:a14="http://schemas.microsoft.com/office/drawing/2010/main" val="0"/>
              </a:ext>
            </a:extLst>
          </a:blip>
          <a:srcRect/>
          <a:stretch>
            <a:fillRect/>
          </a:stretch>
        </p:blipFill>
        <p:spPr bwMode="auto">
          <a:xfrm>
            <a:off x="5811837" y="2293937"/>
            <a:ext cx="17145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B7739C24-1EB5-40F9-A387-811771456D4D}"/>
              </a:ext>
            </a:extLst>
          </p:cNvPr>
          <p:cNvSpPr>
            <a:spLocks noGrp="1"/>
          </p:cNvSpPr>
          <p:nvPr>
            <p:ph type="sldNum" sz="quarter" idx="17"/>
          </p:nvPr>
        </p:nvSpPr>
        <p:spPr/>
        <p:txBody>
          <a:bodyPr/>
          <a:lstStyle/>
          <a:p>
            <a:pPr>
              <a:spcBef>
                <a:spcPct val="100000"/>
              </a:spcBef>
              <a:buSzPct val="99000"/>
            </a:pPr>
            <a:fld id="{AEA325E6-CE9F-44F6-B801-833BB53A7E55}" type="slidenum">
              <a:rPr lang="en-US" altLang="en-US" smtClean="0"/>
              <a:pPr>
                <a:spcBef>
                  <a:spcPct val="100000"/>
                </a:spcBef>
                <a:buSzPct val="99000"/>
              </a:pPr>
              <a:t>5</a:t>
            </a:fld>
            <a:endParaRPr lang="en-US" altLang="en-US"/>
          </a:p>
        </p:txBody>
      </p:sp>
    </p:spTree>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2C068D10-B5F4-4E77-93A3-3EF9F0D04ECF}"/>
              </a:ext>
            </a:extLst>
          </p:cNvPr>
          <p:cNvSpPr>
            <a:spLocks noGrp="1"/>
          </p:cNvSpPr>
          <p:nvPr>
            <p:ph type="title"/>
          </p:nvPr>
        </p:nvSpPr>
        <p:spPr/>
        <p:txBody>
          <a:bodyPr/>
          <a:lstStyle/>
          <a:p>
            <a:pPr>
              <a:spcBef>
                <a:spcPct val="100000"/>
              </a:spcBef>
              <a:buSzPct val="99000"/>
            </a:pPr>
            <a:r>
              <a:rPr lang="en-US" altLang="en-US"/>
              <a:t>Resiliency and Redundancy</a:t>
            </a:r>
          </a:p>
        </p:txBody>
      </p:sp>
      <p:sp>
        <p:nvSpPr>
          <p:cNvPr id="2" name="Content Placeholder 1">
            <a:extLst>
              <a:ext uri="{FF2B5EF4-FFF2-40B4-BE49-F238E27FC236}">
                <a16:creationId xmlns:a16="http://schemas.microsoft.com/office/drawing/2014/main" id="{0E6E0C09-0D77-4C4B-8A44-48226BC70016}"/>
              </a:ext>
            </a:extLst>
          </p:cNvPr>
          <p:cNvSpPr>
            <a:spLocks noGrp="1"/>
          </p:cNvSpPr>
          <p:nvPr>
            <p:ph sz="quarter" idx="13"/>
          </p:nvPr>
        </p:nvSpPr>
        <p:spPr/>
        <p:txBody>
          <a:bodyPr>
            <a:normAutofit fontScale="77500" lnSpcReduction="20000"/>
          </a:bodyPr>
          <a:lstStyle/>
          <a:p>
            <a:pPr>
              <a:spcBef>
                <a:spcPct val="100000"/>
              </a:spcBef>
              <a:buSzPct val="99000"/>
              <a:tabLst/>
            </a:pPr>
            <a:r>
              <a:rPr lang="en-US" altLang="en-US" kern="1200">
                <a:latin typeface="Arial" panose="020B0604020202020204" pitchFamily="34" charset="0"/>
                <a:cs typeface="Arial" panose="020B0604020202020204" pitchFamily="34" charset="0"/>
                <a:sym typeface="Arial" panose="020B0604020202020204" pitchFamily="34" charset="0"/>
              </a:rPr>
              <a:t>Resilient and redundant communications ensure the uninterrupted flow of information. </a:t>
            </a:r>
          </a:p>
          <a:p>
            <a:pPr>
              <a:spcBef>
                <a:spcPct val="100000"/>
              </a:spcBef>
              <a:buSzPct val="99000"/>
              <a:tabLst/>
            </a:pPr>
            <a:r>
              <a:rPr lang="en-US" altLang="en-US" b="1" kern="1200">
                <a:latin typeface="Arial" panose="020B0604020202020204" pitchFamily="34" charset="0"/>
                <a:cs typeface="Arial" panose="020B0604020202020204" pitchFamily="34" charset="0"/>
                <a:sym typeface="Arial" panose="020B0604020202020204" pitchFamily="34" charset="0"/>
              </a:rPr>
              <a:t>Resiliency </a:t>
            </a:r>
            <a:r>
              <a:rPr lang="en-US" altLang="en-US" kern="1200">
                <a:latin typeface="Arial" panose="020B0604020202020204" pitchFamily="34" charset="0"/>
                <a:cs typeface="Arial" panose="020B0604020202020204" pitchFamily="34" charset="0"/>
                <a:sym typeface="Arial" panose="020B0604020202020204" pitchFamily="34" charset="0"/>
              </a:rPr>
              <a:t>- systems can withstand and continue to perform after damage or loss of infrastructure </a:t>
            </a:r>
          </a:p>
          <a:p>
            <a:pPr>
              <a:spcBef>
                <a:spcPct val="100000"/>
              </a:spcBef>
              <a:buSzPct val="99000"/>
            </a:pPr>
            <a:r>
              <a:rPr lang="en-US" altLang="en-US" b="1" kern="1200">
                <a:latin typeface="Arial" panose="020B0604020202020204" pitchFamily="34" charset="0"/>
                <a:cs typeface="Arial" panose="020B0604020202020204" pitchFamily="34" charset="0"/>
                <a:sym typeface="Arial" panose="020B0604020202020204" pitchFamily="34" charset="0"/>
              </a:rPr>
              <a:t>Redundancy </a:t>
            </a:r>
            <a:r>
              <a:rPr lang="en-US" altLang="en-US" kern="1200">
                <a:latin typeface="Arial" panose="020B0604020202020204" pitchFamily="34" charset="0"/>
                <a:cs typeface="Arial" panose="020B0604020202020204" pitchFamily="34" charset="0"/>
                <a:sym typeface="Arial" panose="020B0604020202020204" pitchFamily="34" charset="0"/>
              </a:rPr>
              <a:t>- when primary communication methods fail, duplicate systems enable continuity through alternate communication methods</a:t>
            </a:r>
            <a:endParaRPr lang="en-US"/>
          </a:p>
        </p:txBody>
      </p:sp>
      <p:pic>
        <p:nvPicPr>
          <p:cNvPr id="8" name="Picture 4" descr="Man establishing satellite communications">
            <a:extLst>
              <a:ext uri="{FF2B5EF4-FFF2-40B4-BE49-F238E27FC236}">
                <a16:creationId xmlns:a16="http://schemas.microsoft.com/office/drawing/2014/main" id="{AB256F5E-F18D-4865-9D47-9137C28AC910}"/>
              </a:ext>
            </a:extLst>
          </p:cNvPr>
          <p:cNvPicPr>
            <a:picLocks noGrp="1" noChangeAspect="1"/>
          </p:cNvPicPr>
          <p:nvPr>
            <p:ph sz="quarter" idx="14"/>
          </p:nvPr>
        </p:nvPicPr>
        <p:blipFill>
          <a:blip r:embed="rId2">
            <a:extLst>
              <a:ext uri="{28A0092B-C50C-407E-A947-70E740481C1C}">
                <a14:useLocalDpi xmlns:a14="http://schemas.microsoft.com/office/drawing/2010/main" val="0"/>
              </a:ext>
            </a:extLst>
          </a:blip>
          <a:srcRect/>
          <a:stretch>
            <a:fillRect/>
          </a:stretch>
        </p:blipFill>
        <p:spPr bwMode="auto">
          <a:xfrm>
            <a:off x="5811837" y="2293937"/>
            <a:ext cx="17145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1ECCC63A-A62A-498B-B78E-99618BC35320}"/>
              </a:ext>
            </a:extLst>
          </p:cNvPr>
          <p:cNvSpPr>
            <a:spLocks noGrp="1"/>
          </p:cNvSpPr>
          <p:nvPr>
            <p:ph type="sldNum" sz="quarter" idx="17"/>
          </p:nvPr>
        </p:nvSpPr>
        <p:spPr/>
        <p:txBody>
          <a:bodyPr/>
          <a:lstStyle/>
          <a:p>
            <a:pPr>
              <a:spcBef>
                <a:spcPct val="100000"/>
              </a:spcBef>
              <a:buSzPct val="99000"/>
            </a:pPr>
            <a:fld id="{AEA325E6-CE9F-44F6-B801-833BB53A7E55}" type="slidenum">
              <a:rPr lang="en-US" altLang="en-US" smtClean="0"/>
              <a:pPr>
                <a:spcBef>
                  <a:spcPct val="100000"/>
                </a:spcBef>
                <a:buSzPct val="99000"/>
              </a:pPr>
              <a:t>6</a:t>
            </a:fld>
            <a:endParaRPr lang="en-US" altLang="en-US"/>
          </a:p>
        </p:txBody>
      </p:sp>
    </p:spTree>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11A80056-3826-4FEB-8A3A-6EBBE36F576D}"/>
              </a:ext>
            </a:extLst>
          </p:cNvPr>
          <p:cNvSpPr>
            <a:spLocks noGrp="1"/>
          </p:cNvSpPr>
          <p:nvPr>
            <p:ph type="title"/>
          </p:nvPr>
        </p:nvSpPr>
        <p:spPr/>
        <p:txBody>
          <a:bodyPr/>
          <a:lstStyle/>
          <a:p>
            <a:pPr>
              <a:spcBef>
                <a:spcPct val="100000"/>
              </a:spcBef>
              <a:buSzPct val="99000"/>
            </a:pPr>
            <a:r>
              <a:rPr lang="en-US" altLang="en-US"/>
              <a:t>Security</a:t>
            </a:r>
          </a:p>
        </p:txBody>
      </p:sp>
      <p:sp>
        <p:nvSpPr>
          <p:cNvPr id="2" name="Content Placeholder 1">
            <a:extLst>
              <a:ext uri="{FF2B5EF4-FFF2-40B4-BE49-F238E27FC236}">
                <a16:creationId xmlns:a16="http://schemas.microsoft.com/office/drawing/2014/main" id="{6698DBFB-AECD-4853-80B3-4C4A21CB6255}"/>
              </a:ext>
            </a:extLst>
          </p:cNvPr>
          <p:cNvSpPr>
            <a:spLocks noGrp="1"/>
          </p:cNvSpPr>
          <p:nvPr>
            <p:ph sz="quarter" idx="13"/>
          </p:nvPr>
        </p:nvSpPr>
        <p:spPr/>
        <p:txBody>
          <a:bodyPr>
            <a:normAutofit fontScale="62500" lnSpcReduction="20000"/>
          </a:bodyPr>
          <a:lstStyle/>
          <a:p>
            <a:pPr>
              <a:spcBef>
                <a:spcPct val="100000"/>
              </a:spcBef>
              <a:buSzPct val="99000"/>
              <a:tabLst/>
            </a:pPr>
            <a:r>
              <a:rPr lang="en-US" altLang="en-US" kern="1200">
                <a:latin typeface="Arial" panose="020B0604020202020204" pitchFamily="34" charset="0"/>
                <a:cs typeface="Arial" panose="020B0604020202020204" pitchFamily="34" charset="0"/>
                <a:sym typeface="Arial" panose="020B0604020202020204" pitchFamily="34" charset="0"/>
              </a:rPr>
              <a:t>Because some incident information is sensitive, voice, data, networks, and systems should be secure to the appropriate level to control access to sensitive or restricted information.</a:t>
            </a:r>
          </a:p>
          <a:p>
            <a:pPr>
              <a:spcBef>
                <a:spcPct val="100000"/>
              </a:spcBef>
              <a:buSzPct val="99000"/>
              <a:tabLst/>
            </a:pPr>
            <a:r>
              <a:rPr lang="en-US" altLang="en-US" kern="1200">
                <a:latin typeface="Arial" panose="020B0604020202020204" pitchFamily="34" charset="0"/>
                <a:cs typeface="Arial" panose="020B0604020202020204" pitchFamily="34" charset="0"/>
                <a:sym typeface="Arial" panose="020B0604020202020204" pitchFamily="34" charset="0"/>
              </a:rPr>
              <a:t>For example, law-enforcement may discuss sensitive, personally identifiable or classified information and must ensure this information is shielded in accordance with applicable laws.</a:t>
            </a:r>
          </a:p>
          <a:p>
            <a:pPr>
              <a:spcBef>
                <a:spcPct val="100000"/>
              </a:spcBef>
              <a:buSzPct val="99000"/>
              <a:tabLst/>
            </a:pPr>
            <a:r>
              <a:rPr lang="en-US" altLang="en-US" kern="1200">
                <a:latin typeface="Arial" panose="020B0604020202020204" pitchFamily="34" charset="0"/>
                <a:cs typeface="Arial" panose="020B0604020202020204" pitchFamily="34" charset="0"/>
                <a:sym typeface="Arial" panose="020B0604020202020204" pitchFamily="34" charset="0"/>
              </a:rPr>
              <a:t>Additionally, incident communications and information sharing should comply with data protection and privacy laws. </a:t>
            </a:r>
            <a:endParaRPr lang="en-US"/>
          </a:p>
        </p:txBody>
      </p:sp>
      <p:pic>
        <p:nvPicPr>
          <p:cNvPr id="8" name="Picture 4" descr="Hands reaching out of a computer screen towards a person standing in front of it.">
            <a:extLst>
              <a:ext uri="{FF2B5EF4-FFF2-40B4-BE49-F238E27FC236}">
                <a16:creationId xmlns:a16="http://schemas.microsoft.com/office/drawing/2014/main" id="{8D2D69CB-BA99-4FFC-9E86-8703143FB1AD}"/>
              </a:ext>
            </a:extLst>
          </p:cNvPr>
          <p:cNvPicPr>
            <a:picLocks noGrp="1" noChangeAspect="1"/>
          </p:cNvPicPr>
          <p:nvPr>
            <p:ph sz="quarter" idx="14"/>
          </p:nvPr>
        </p:nvPicPr>
        <p:blipFill>
          <a:blip r:embed="rId2">
            <a:extLst>
              <a:ext uri="{28A0092B-C50C-407E-A947-70E740481C1C}">
                <a14:useLocalDpi xmlns:a14="http://schemas.microsoft.com/office/drawing/2010/main" val="0"/>
              </a:ext>
            </a:extLst>
          </a:blip>
          <a:srcRect/>
          <a:stretch>
            <a:fillRect/>
          </a:stretch>
        </p:blipFill>
        <p:spPr bwMode="auto">
          <a:xfrm>
            <a:off x="5189722" y="1176615"/>
            <a:ext cx="2958730" cy="4444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D67B7A21-1D6B-4675-8470-88FEFFBFD764}"/>
              </a:ext>
            </a:extLst>
          </p:cNvPr>
          <p:cNvSpPr>
            <a:spLocks noGrp="1"/>
          </p:cNvSpPr>
          <p:nvPr>
            <p:ph type="sldNum" sz="quarter" idx="17"/>
          </p:nvPr>
        </p:nvSpPr>
        <p:spPr/>
        <p:txBody>
          <a:bodyPr/>
          <a:lstStyle/>
          <a:p>
            <a:pPr>
              <a:spcBef>
                <a:spcPct val="100000"/>
              </a:spcBef>
              <a:buSzPct val="99000"/>
            </a:pPr>
            <a:fld id="{AEA325E6-CE9F-44F6-B801-833BB53A7E55}" type="slidenum">
              <a:rPr lang="en-US" altLang="en-US" smtClean="0"/>
              <a:pPr>
                <a:spcBef>
                  <a:spcPct val="100000"/>
                </a:spcBef>
                <a:buSzPct val="99000"/>
              </a:pPr>
              <a:t>7</a:t>
            </a:fld>
            <a:endParaRPr lang="en-US" altLang="en-US"/>
          </a:p>
        </p:txBody>
      </p:sp>
    </p:spTree>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C2AC187F-4739-4008-AE20-D77075E0580B}"/>
              </a:ext>
            </a:extLst>
          </p:cNvPr>
          <p:cNvSpPr>
            <a:spLocks noGrp="1"/>
          </p:cNvSpPr>
          <p:nvPr>
            <p:ph type="title"/>
          </p:nvPr>
        </p:nvSpPr>
        <p:spPr/>
        <p:txBody>
          <a:bodyPr/>
          <a:lstStyle/>
          <a:p>
            <a:pPr>
              <a:spcBef>
                <a:spcPct val="100000"/>
              </a:spcBef>
              <a:buSzPct val="99000"/>
            </a:pPr>
            <a:r>
              <a:rPr lang="en-US" altLang="en-US"/>
              <a:t>Discussion Question</a:t>
            </a:r>
          </a:p>
        </p:txBody>
      </p:sp>
      <p:sp>
        <p:nvSpPr>
          <p:cNvPr id="3" name="Content Placeholder 2">
            <a:extLst>
              <a:ext uri="{FF2B5EF4-FFF2-40B4-BE49-F238E27FC236}">
                <a16:creationId xmlns:a16="http://schemas.microsoft.com/office/drawing/2014/main" id="{F5F75078-35C2-423C-A3FC-8869858301D1}"/>
              </a:ext>
            </a:extLst>
          </p:cNvPr>
          <p:cNvSpPr>
            <a:spLocks noGrp="1"/>
          </p:cNvSpPr>
          <p:nvPr>
            <p:ph sz="quarter" idx="14"/>
          </p:nvPr>
        </p:nvSpPr>
        <p:spPr/>
        <p:txBody>
          <a:bodyPr/>
          <a:lstStyle/>
          <a:p>
            <a:pPr>
              <a:spcBef>
                <a:spcPct val="100000"/>
              </a:spcBef>
              <a:buSzPct val="99000"/>
            </a:pPr>
            <a:r>
              <a:rPr lang="en-US" altLang="en-US" kern="1200">
                <a:latin typeface="Arial" panose="020B0604020202020204" pitchFamily="34" charset="0"/>
                <a:cs typeface="Arial" panose="020B0604020202020204" pitchFamily="34" charset="0"/>
                <a:sym typeface="Arial" panose="020B0604020202020204" pitchFamily="34" charset="0"/>
              </a:rPr>
              <a:t>What happens if one of these four key communication and information systems principles are not addressed or fail?</a:t>
            </a:r>
            <a:endParaRPr lang="en-US"/>
          </a:p>
        </p:txBody>
      </p:sp>
      <p:pic>
        <p:nvPicPr>
          <p:cNvPr id="8" name="Picture 4" descr="Discussion Question Icon">
            <a:extLst>
              <a:ext uri="{FF2B5EF4-FFF2-40B4-BE49-F238E27FC236}">
                <a16:creationId xmlns:a16="http://schemas.microsoft.com/office/drawing/2014/main" id="{2670E463-838E-4269-B62D-66CC63430CEA}"/>
              </a:ext>
            </a:extLst>
          </p:cNvPr>
          <p:cNvPicPr>
            <a:picLocks noGrp="1" noChangeAspect="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4414815" y="1952588"/>
            <a:ext cx="314369" cy="5334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B39AF3B7-7B52-4A8A-9B16-CD8E98B6CB95}"/>
              </a:ext>
            </a:extLst>
          </p:cNvPr>
          <p:cNvSpPr>
            <a:spLocks noGrp="1"/>
          </p:cNvSpPr>
          <p:nvPr>
            <p:ph type="sldNum" sz="quarter" idx="17"/>
          </p:nvPr>
        </p:nvSpPr>
        <p:spPr/>
        <p:txBody>
          <a:bodyPr/>
          <a:lstStyle/>
          <a:p>
            <a:pPr>
              <a:spcBef>
                <a:spcPct val="100000"/>
              </a:spcBef>
              <a:buSzPct val="99000"/>
            </a:pPr>
            <a:fld id="{4241A8EB-3AF1-42D1-AFE8-24751BCB2CD0}" type="slidenum">
              <a:rPr lang="en-US" altLang="en-US" smtClean="0"/>
              <a:pPr>
                <a:spcBef>
                  <a:spcPct val="100000"/>
                </a:spcBef>
                <a:buSzPct val="99000"/>
              </a:pPr>
              <a:t>8</a:t>
            </a:fld>
            <a:endParaRPr lang="en-US" altLang="en-US"/>
          </a:p>
        </p:txBody>
      </p:sp>
    </p:spTree>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817676DF-7203-4127-BB16-D47684AA376F}"/>
              </a:ext>
            </a:extLst>
          </p:cNvPr>
          <p:cNvSpPr>
            <a:spLocks noGrp="1"/>
          </p:cNvSpPr>
          <p:nvPr>
            <p:ph type="title"/>
          </p:nvPr>
        </p:nvSpPr>
        <p:spPr/>
        <p:txBody>
          <a:bodyPr/>
          <a:lstStyle/>
          <a:p>
            <a:pPr>
              <a:spcBef>
                <a:spcPct val="100000"/>
              </a:spcBef>
              <a:buSzPct val="99000"/>
            </a:pPr>
            <a:r>
              <a:rPr lang="en-US" altLang="en-US"/>
              <a:t>Communications Management Characteristics</a:t>
            </a:r>
          </a:p>
        </p:txBody>
      </p:sp>
      <p:sp>
        <p:nvSpPr>
          <p:cNvPr id="2" name="Content Placeholder 1">
            <a:extLst>
              <a:ext uri="{FF2B5EF4-FFF2-40B4-BE49-F238E27FC236}">
                <a16:creationId xmlns:a16="http://schemas.microsoft.com/office/drawing/2014/main" id="{B6B09ACB-04E8-40A7-86EA-0673B8C6D1AA}"/>
              </a:ext>
            </a:extLst>
          </p:cNvPr>
          <p:cNvSpPr>
            <a:spLocks noGrp="1"/>
          </p:cNvSpPr>
          <p:nvPr>
            <p:ph sz="quarter" idx="13"/>
          </p:nvPr>
        </p:nvSpPr>
        <p:spPr/>
        <p:txBody>
          <a:bodyPr>
            <a:normAutofit fontScale="92500" lnSpcReduction="10000"/>
          </a:bodyPr>
          <a:lstStyle/>
          <a:p>
            <a:pPr>
              <a:spcBef>
                <a:spcPct val="100000"/>
              </a:spcBef>
              <a:buSzPct val="99000"/>
              <a:tabLst/>
            </a:pPr>
            <a:r>
              <a:rPr lang="en-US" altLang="en-US" kern="1200">
                <a:latin typeface="Arial" panose="020B0604020202020204" pitchFamily="34" charset="0"/>
                <a:cs typeface="Arial" panose="020B0604020202020204" pitchFamily="34" charset="0"/>
                <a:sym typeface="Arial" panose="020B0604020202020204" pitchFamily="34" charset="0"/>
              </a:rPr>
              <a:t>Incident management personnel must manage incident communications and information effectively using a variety of communications methods. </a:t>
            </a:r>
          </a:p>
          <a:p>
            <a:pPr>
              <a:spcBef>
                <a:spcPct val="100000"/>
              </a:spcBef>
              <a:buSzPct val="99000"/>
              <a:tabLst/>
            </a:pPr>
            <a:r>
              <a:rPr lang="en-US" altLang="en-US" kern="1200">
                <a:latin typeface="Arial" panose="020B0604020202020204" pitchFamily="34" charset="0"/>
                <a:cs typeface="Arial" panose="020B0604020202020204" pitchFamily="34" charset="0"/>
                <a:sym typeface="Arial" panose="020B0604020202020204" pitchFamily="34" charset="0"/>
              </a:rPr>
              <a:t>Management procedures should change to use new technologies and improved methods of exchanging information. </a:t>
            </a:r>
            <a:endParaRPr lang="en-US"/>
          </a:p>
        </p:txBody>
      </p:sp>
      <p:pic>
        <p:nvPicPr>
          <p:cNvPr id="8" name="Picture 4" descr="man sitting in front of cameras talking to media">
            <a:extLst>
              <a:ext uri="{FF2B5EF4-FFF2-40B4-BE49-F238E27FC236}">
                <a16:creationId xmlns:a16="http://schemas.microsoft.com/office/drawing/2014/main" id="{C82844B0-9E7F-4E5B-B127-98E753EF72DB}"/>
              </a:ext>
            </a:extLst>
          </p:cNvPr>
          <p:cNvPicPr>
            <a:picLocks noGrp="1" noChangeAspect="1"/>
          </p:cNvPicPr>
          <p:nvPr>
            <p:ph sz="quarter" idx="14"/>
          </p:nvPr>
        </p:nvPicPr>
        <p:blipFill>
          <a:blip r:embed="rId2">
            <a:extLst>
              <a:ext uri="{28A0092B-C50C-407E-A947-70E740481C1C}">
                <a14:useLocalDpi xmlns:a14="http://schemas.microsoft.com/office/drawing/2010/main" val="0"/>
              </a:ext>
            </a:extLst>
          </a:blip>
          <a:srcRect/>
          <a:stretch>
            <a:fillRect/>
          </a:stretch>
        </p:blipFill>
        <p:spPr bwMode="auto">
          <a:xfrm>
            <a:off x="5578475" y="2655887"/>
            <a:ext cx="2181225" cy="148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D03437AC-0A3C-4A74-81FE-57AB101A977B}"/>
              </a:ext>
            </a:extLst>
          </p:cNvPr>
          <p:cNvSpPr>
            <a:spLocks noGrp="1"/>
          </p:cNvSpPr>
          <p:nvPr>
            <p:ph type="sldNum" sz="quarter" idx="17"/>
          </p:nvPr>
        </p:nvSpPr>
        <p:spPr/>
        <p:txBody>
          <a:bodyPr/>
          <a:lstStyle/>
          <a:p>
            <a:pPr>
              <a:spcBef>
                <a:spcPct val="100000"/>
              </a:spcBef>
              <a:buSzPct val="99000"/>
            </a:pPr>
            <a:fld id="{AEA325E6-CE9F-44F6-B801-833BB53A7E55}" type="slidenum">
              <a:rPr lang="en-US" altLang="en-US" smtClean="0"/>
              <a:pPr>
                <a:spcBef>
                  <a:spcPct val="100000"/>
                </a:spcBef>
                <a:buSzPct val="99000"/>
              </a:pPr>
              <a:t>9</a:t>
            </a:fld>
            <a:endParaRPr lang="en-US" altLang="en-US"/>
          </a:p>
        </p:txBody>
      </p:sp>
    </p:spTree>
  </p:cSld>
  <p:clrMapOvr>
    <a:masterClrMapping/>
  </p:clrMapOvr>
  <p:transition>
    <p:wipe dir="r"/>
  </p:transition>
</p:sld>
</file>

<file path=ppt/theme/theme1.xml><?xml version="1.0" encoding="utf-8"?>
<a:theme xmlns:a="http://schemas.openxmlformats.org/drawingml/2006/main" name="EMI_PPT">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Times New Roman"/>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EMI_PPT_V6.potx" id="{FC01C7C7-62FB-4A69-A5C1-8EFFD6BA3C03}" vid="{C1B3EBA9-D2D7-43E0-A56C-4BA4FADFC197}"/>
    </a:ext>
  </a:extLst>
</a:theme>
</file>

<file path=docProps/app.xml><?xml version="1.0" encoding="utf-8"?>
<Properties xmlns="http://schemas.openxmlformats.org/officeDocument/2006/extended-properties" xmlns:vt="http://schemas.openxmlformats.org/officeDocument/2006/docPropsVTypes">
  <Template>EMI_PPT_V6</Template>
  <TotalTime>0</TotalTime>
  <Words>2110</Words>
  <Application>Microsoft Office PowerPoint</Application>
  <PresentationFormat>On-screen Show (4:3)</PresentationFormat>
  <Paragraphs>180</Paragraphs>
  <Slides>27</Slides>
  <Notes>0</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Times New Roman</vt:lpstr>
      <vt:lpstr>Wingdings</vt:lpstr>
      <vt:lpstr>EMI_PPT</vt:lpstr>
      <vt:lpstr>Lesson 7: Communications and Information Management</vt:lpstr>
      <vt:lpstr>What Is NIMS Communications and Information Management? </vt:lpstr>
      <vt:lpstr>Communications and Information Management Introduction</vt:lpstr>
      <vt:lpstr>Interoperability</vt:lpstr>
      <vt:lpstr>Reliability, Portability and Scalability </vt:lpstr>
      <vt:lpstr>Resiliency and Redundancy</vt:lpstr>
      <vt:lpstr>Security</vt:lpstr>
      <vt:lpstr>Discussion Question</vt:lpstr>
      <vt:lpstr>Communications Management Characteristics</vt:lpstr>
      <vt:lpstr>Standardized Communications Types </vt:lpstr>
      <vt:lpstr>Policy and Planning</vt:lpstr>
      <vt:lpstr>Agreements</vt:lpstr>
      <vt:lpstr>Equipment Standards</vt:lpstr>
      <vt:lpstr>Training</vt:lpstr>
      <vt:lpstr>Discussion Question</vt:lpstr>
      <vt:lpstr>Incident Information</vt:lpstr>
      <vt:lpstr>Incident Reports</vt:lpstr>
      <vt:lpstr>Incident Action Plans</vt:lpstr>
      <vt:lpstr>Data Collection and Processing</vt:lpstr>
      <vt:lpstr>Discussion Question</vt:lpstr>
      <vt:lpstr>Communications Standards and Formats</vt:lpstr>
      <vt:lpstr>Common Terminology, Plain Language, Compatibility</vt:lpstr>
      <vt:lpstr>Technology Use and Procedures</vt:lpstr>
      <vt:lpstr>Information Security/Operational Security (OPSEC)</vt:lpstr>
      <vt:lpstr>Voices of Experience: Prompting Effective Communications</vt:lpstr>
      <vt:lpstr>Voices of Experience: Prompting Effective Communications</vt:lpstr>
      <vt:lpstr>Lesson 7: Communications and Information Management 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2020-06-09T10:57:21Z</dcterms:created>
  <dcterms:modified xsi:type="dcterms:W3CDTF">2022-02-24T15:29:40Z</dcterms:modified>
</cp:coreProperties>
</file>