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0" d="100"/>
          <a:sy n="100" d="100"/>
        </p:scale>
        <p:origin x="1230" y="2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517775"/>
          </a:xfrm>
        </p:spPr>
        <p:txBody>
          <a:bodyPr/>
          <a:lstStyle/>
          <a:p>
            <a:r>
              <a:rPr lang="en-US"/>
              <a:t>Click to edit Master title style</a:t>
            </a:r>
            <a:endParaRPr lang="en-US" dirty="0"/>
          </a:p>
        </p:txBody>
      </p:sp>
      <p:sp>
        <p:nvSpPr>
          <p:cNvPr id="3" name="Rectangle 4">
            <a:extLst>
              <a:ext uri="{FF2B5EF4-FFF2-40B4-BE49-F238E27FC236}">
                <a16:creationId xmlns:a16="http://schemas.microsoft.com/office/drawing/2014/main" id="{6224B1EF-A009-4778-8CE9-6B6D4E931EC4}"/>
              </a:ext>
            </a:extLst>
          </p:cNvPr>
          <p:cNvSpPr>
            <a:spLocks noGrp="1" noChangeArrowheads="1"/>
          </p:cNvSpPr>
          <p:nvPr>
            <p:ph type="dt" sz="half" idx="10"/>
          </p:nvPr>
        </p:nvSpPr>
        <p:spPr>
          <a:ln/>
        </p:spPr>
        <p:txBody>
          <a:bodyPr/>
          <a:lstStyle>
            <a:lvl1pPr>
              <a:defRPr/>
            </a:lvl1pPr>
          </a:lstStyle>
          <a:p>
            <a:pPr>
              <a:defRPr/>
            </a:pPr>
            <a:fld id="{9530A0CA-DAFC-4FFE-8675-1D53031BEDDF}" type="datetimeFigureOut">
              <a:rPr lang="en-US"/>
              <a:pPr>
                <a:defRPr/>
              </a:pPr>
              <a:t>2/24/2022</a:t>
            </a:fld>
            <a:endParaRPr lang="en-US"/>
          </a:p>
        </p:txBody>
      </p:sp>
      <p:sp>
        <p:nvSpPr>
          <p:cNvPr id="4" name="Rectangle 5">
            <a:extLst>
              <a:ext uri="{FF2B5EF4-FFF2-40B4-BE49-F238E27FC236}">
                <a16:creationId xmlns:a16="http://schemas.microsoft.com/office/drawing/2014/main" id="{22F63A91-4DBF-4739-8BB4-ACE6679CE4A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Slide Number Placeholder 3">
            <a:extLst>
              <a:ext uri="{FF2B5EF4-FFF2-40B4-BE49-F238E27FC236}">
                <a16:creationId xmlns:a16="http://schemas.microsoft.com/office/drawing/2014/main" id="{073E1388-8D14-475F-B0B8-94B2C791405C}"/>
              </a:ext>
            </a:extLst>
          </p:cNvPr>
          <p:cNvSpPr>
            <a:spLocks noGrp="1"/>
          </p:cNvSpPr>
          <p:nvPr>
            <p:ph type="sldNum" sz="quarter" idx="12"/>
          </p:nvPr>
        </p:nvSpPr>
        <p:spPr>
          <a:ln/>
        </p:spPr>
        <p:txBody>
          <a:bodyPr/>
          <a:lstStyle>
            <a:lvl1pPr>
              <a:defRPr/>
            </a:lvl1pPr>
          </a:lstStyle>
          <a:p>
            <a:fld id="{46DDD632-E0E1-4297-B9BF-45056F512FC9}" type="slidenum">
              <a:rPr lang="en-US" altLang="en-US"/>
              <a:pPr/>
              <a:t>‹#›</a:t>
            </a:fld>
            <a:endParaRPr lang="en-US" altLang="en-US"/>
          </a:p>
        </p:txBody>
      </p:sp>
    </p:spTree>
    <p:extLst>
      <p:ext uri="{BB962C8B-B14F-4D97-AF65-F5344CB8AC3E}">
        <p14:creationId xmlns:p14="http://schemas.microsoft.com/office/powerpoint/2010/main" val="570341298"/>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Rectangle 4">
            <a:extLst>
              <a:ext uri="{FF2B5EF4-FFF2-40B4-BE49-F238E27FC236}">
                <a16:creationId xmlns:a16="http://schemas.microsoft.com/office/drawing/2014/main" id="{2FF0B679-724B-4AC8-9AD6-1817C1F102C8}"/>
              </a:ext>
            </a:extLst>
          </p:cNvPr>
          <p:cNvSpPr>
            <a:spLocks noGrp="1" noChangeArrowheads="1"/>
          </p:cNvSpPr>
          <p:nvPr>
            <p:ph type="dt" sz="half" idx="10"/>
          </p:nvPr>
        </p:nvSpPr>
        <p:spPr>
          <a:ln/>
        </p:spPr>
        <p:txBody>
          <a:bodyPr/>
          <a:lstStyle>
            <a:lvl1pPr>
              <a:defRPr/>
            </a:lvl1pPr>
          </a:lstStyle>
          <a:p>
            <a:pPr>
              <a:defRPr/>
            </a:pPr>
            <a:fld id="{9637C59B-3EBA-4A08-902E-2BF35F0EB785}" type="datetimeFigureOut">
              <a:rPr lang="en-US"/>
              <a:pPr>
                <a:defRPr/>
              </a:pPr>
              <a:t>2/24/2022</a:t>
            </a:fld>
            <a:endParaRPr lang="en-US"/>
          </a:p>
        </p:txBody>
      </p:sp>
      <p:sp>
        <p:nvSpPr>
          <p:cNvPr id="4" name="Rectangle 5">
            <a:extLst>
              <a:ext uri="{FF2B5EF4-FFF2-40B4-BE49-F238E27FC236}">
                <a16:creationId xmlns:a16="http://schemas.microsoft.com/office/drawing/2014/main" id="{7F7D541E-0E27-490C-A1EF-B4FFC8ACD41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Slide Number Placeholder 3">
            <a:extLst>
              <a:ext uri="{FF2B5EF4-FFF2-40B4-BE49-F238E27FC236}">
                <a16:creationId xmlns:a16="http://schemas.microsoft.com/office/drawing/2014/main" id="{A25EB239-338D-4170-98F8-7C2E9DFD57E9}"/>
              </a:ext>
            </a:extLst>
          </p:cNvPr>
          <p:cNvSpPr>
            <a:spLocks noGrp="1"/>
          </p:cNvSpPr>
          <p:nvPr>
            <p:ph type="sldNum" sz="quarter" idx="12"/>
          </p:nvPr>
        </p:nvSpPr>
        <p:spPr>
          <a:ln/>
        </p:spPr>
        <p:txBody>
          <a:bodyPr/>
          <a:lstStyle>
            <a:lvl1pPr>
              <a:defRPr/>
            </a:lvl1pPr>
          </a:lstStyle>
          <a:p>
            <a:fld id="{337176CB-EF03-4753-963B-F0934B25BB15}" type="slidenum">
              <a:rPr lang="en-US" altLang="en-US"/>
              <a:pPr/>
              <a:t>‹#›</a:t>
            </a:fld>
            <a:endParaRPr lang="en-US" altLang="en-US"/>
          </a:p>
        </p:txBody>
      </p:sp>
    </p:spTree>
    <p:extLst>
      <p:ext uri="{BB962C8B-B14F-4D97-AF65-F5344CB8AC3E}">
        <p14:creationId xmlns:p14="http://schemas.microsoft.com/office/powerpoint/2010/main" val="2484335355"/>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1BEF1BA-91BE-4D45-9447-01606F69E51D}"/>
              </a:ext>
            </a:extLst>
          </p:cNvPr>
          <p:cNvSpPr>
            <a:spLocks noGrp="1" noChangeArrowheads="1"/>
          </p:cNvSpPr>
          <p:nvPr>
            <p:ph type="dt" sz="half" idx="10"/>
          </p:nvPr>
        </p:nvSpPr>
        <p:spPr/>
        <p:txBody>
          <a:bodyPr/>
          <a:lstStyle>
            <a:lvl1pPr>
              <a:defRPr smtClean="0"/>
            </a:lvl1pPr>
          </a:lstStyle>
          <a:p>
            <a:pPr>
              <a:defRPr/>
            </a:pPr>
            <a:fld id="{BD927C5D-993E-4322-B340-CB7B4FB385CB}" type="datetimeFigureOut">
              <a:rPr lang="en-US"/>
              <a:pPr>
                <a:defRPr/>
              </a:pPr>
              <a:t>2/24/2022</a:t>
            </a:fld>
            <a:endParaRPr lang="en-US"/>
          </a:p>
        </p:txBody>
      </p:sp>
      <p:sp>
        <p:nvSpPr>
          <p:cNvPr id="3" name="Rectangle 5">
            <a:extLst>
              <a:ext uri="{FF2B5EF4-FFF2-40B4-BE49-F238E27FC236}">
                <a16:creationId xmlns:a16="http://schemas.microsoft.com/office/drawing/2014/main" id="{9DC4FB06-E3F6-481D-83C8-1F8FD2F54C8A}"/>
              </a:ext>
            </a:extLst>
          </p:cNvPr>
          <p:cNvSpPr>
            <a:spLocks noGrp="1" noChangeArrowheads="1"/>
          </p:cNvSpPr>
          <p:nvPr>
            <p:ph type="ftr" sz="quarter" idx="11"/>
          </p:nvPr>
        </p:nvSpPr>
        <p:spPr/>
        <p:txBody>
          <a:bodyPr/>
          <a:lstStyle>
            <a:lvl1pPr>
              <a:defRPr/>
            </a:lvl1pPr>
          </a:lstStyle>
          <a:p>
            <a:pPr>
              <a:defRPr/>
            </a:pPr>
            <a:endParaRPr lang="en-US"/>
          </a:p>
        </p:txBody>
      </p:sp>
      <p:sp>
        <p:nvSpPr>
          <p:cNvPr id="4" name="Slide Number Placeholder 3">
            <a:extLst>
              <a:ext uri="{FF2B5EF4-FFF2-40B4-BE49-F238E27FC236}">
                <a16:creationId xmlns:a16="http://schemas.microsoft.com/office/drawing/2014/main" id="{7287BB58-B4F6-41EA-8B90-1473815757D1}"/>
              </a:ext>
            </a:extLst>
          </p:cNvPr>
          <p:cNvSpPr>
            <a:spLocks noGrp="1"/>
          </p:cNvSpPr>
          <p:nvPr>
            <p:ph type="sldNum" sz="quarter" idx="12"/>
          </p:nvPr>
        </p:nvSpPr>
        <p:spPr>
          <a:xfrm>
            <a:off x="6934200" y="6245225"/>
            <a:ext cx="2133600" cy="476250"/>
          </a:xfrm>
        </p:spPr>
        <p:txBody>
          <a:bodyPr/>
          <a:lstStyle>
            <a:lvl1pPr>
              <a:defRPr/>
            </a:lvl1pPr>
          </a:lstStyle>
          <a:p>
            <a:fld id="{8F31C3D0-B445-4710-B6D0-DD460653FCD8}" type="slidenum">
              <a:rPr lang="en-US" altLang="en-US"/>
              <a:pPr/>
              <a:t>‹#›</a:t>
            </a:fld>
            <a:endParaRPr lang="en-US" altLang="en-US"/>
          </a:p>
        </p:txBody>
      </p:sp>
    </p:spTree>
    <p:extLst>
      <p:ext uri="{BB962C8B-B14F-4D97-AF65-F5344CB8AC3E}">
        <p14:creationId xmlns:p14="http://schemas.microsoft.com/office/powerpoint/2010/main" val="1113431403"/>
      </p:ext>
    </p:extLst>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1400"/>
            </a:lvl1pPr>
            <a:lvl2pPr>
              <a:defRPr sz="1400"/>
            </a:lvl2pPr>
            <a:lvl3pPr>
              <a:defRPr sz="14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F1038909-953E-4DC1-924F-016BCA913547}"/>
              </a:ext>
            </a:extLst>
          </p:cNvPr>
          <p:cNvSpPr>
            <a:spLocks noGrp="1" noChangeArrowheads="1"/>
          </p:cNvSpPr>
          <p:nvPr>
            <p:ph type="dt" sz="half" idx="10"/>
          </p:nvPr>
        </p:nvSpPr>
        <p:spPr>
          <a:ln/>
        </p:spPr>
        <p:txBody>
          <a:bodyPr/>
          <a:lstStyle>
            <a:lvl1pPr>
              <a:defRPr/>
            </a:lvl1pPr>
          </a:lstStyle>
          <a:p>
            <a:pPr>
              <a:defRPr/>
            </a:pPr>
            <a:fld id="{68143750-3675-4F8B-AFFF-3A55F50CFEEC}" type="datetimeFigureOut">
              <a:rPr lang="en-US"/>
              <a:pPr>
                <a:defRPr/>
              </a:pPr>
              <a:t>2/24/2022</a:t>
            </a:fld>
            <a:endParaRPr lang="en-US"/>
          </a:p>
        </p:txBody>
      </p:sp>
      <p:sp>
        <p:nvSpPr>
          <p:cNvPr id="6" name="Rectangle 5">
            <a:extLst>
              <a:ext uri="{FF2B5EF4-FFF2-40B4-BE49-F238E27FC236}">
                <a16:creationId xmlns:a16="http://schemas.microsoft.com/office/drawing/2014/main" id="{BE968A9D-2AA1-4DB7-A169-FBEB1389C2F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Slide Number Placeholder 3">
            <a:extLst>
              <a:ext uri="{FF2B5EF4-FFF2-40B4-BE49-F238E27FC236}">
                <a16:creationId xmlns:a16="http://schemas.microsoft.com/office/drawing/2014/main" id="{9B6A7EBB-0323-4D3F-BA32-9CB109906325}"/>
              </a:ext>
            </a:extLst>
          </p:cNvPr>
          <p:cNvSpPr>
            <a:spLocks noGrp="1"/>
          </p:cNvSpPr>
          <p:nvPr>
            <p:ph type="sldNum" sz="quarter" idx="12"/>
          </p:nvPr>
        </p:nvSpPr>
        <p:spPr>
          <a:ln/>
        </p:spPr>
        <p:txBody>
          <a:bodyPr/>
          <a:lstStyle>
            <a:lvl1pPr>
              <a:defRPr/>
            </a:lvl1pPr>
          </a:lstStyle>
          <a:p>
            <a:fld id="{EE250FE5-ACDB-41FD-95AE-4B5AC1649715}" type="slidenum">
              <a:rPr lang="en-US" altLang="en-US"/>
              <a:pPr/>
              <a:t>‹#›</a:t>
            </a:fld>
            <a:endParaRPr lang="en-US" altLang="en-US"/>
          </a:p>
        </p:txBody>
      </p:sp>
    </p:spTree>
    <p:extLst>
      <p:ext uri="{BB962C8B-B14F-4D97-AF65-F5344CB8AC3E}">
        <p14:creationId xmlns:p14="http://schemas.microsoft.com/office/powerpoint/2010/main" val="4084727392"/>
      </p:ext>
    </p:extLst>
  </p:cSld>
  <p:clrMapOvr>
    <a:masterClrMapping/>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417A8F8-2D30-4926-9987-96E2A9FD90EB}"/>
              </a:ext>
            </a:extLst>
          </p:cNvPr>
          <p:cNvSpPr>
            <a:spLocks noGrp="1" noChangeArrowheads="1"/>
          </p:cNvSpPr>
          <p:nvPr>
            <p:ph type="dt" sz="half" idx="10"/>
          </p:nvPr>
        </p:nvSpPr>
        <p:spPr>
          <a:ln/>
        </p:spPr>
        <p:txBody>
          <a:bodyPr/>
          <a:lstStyle>
            <a:lvl1pPr>
              <a:defRPr/>
            </a:lvl1pPr>
          </a:lstStyle>
          <a:p>
            <a:pPr>
              <a:defRPr/>
            </a:pPr>
            <a:fld id="{56CDBEF5-FE73-4E97-9308-67C633B72AEA}" type="datetimeFigureOut">
              <a:rPr lang="en-US"/>
              <a:pPr>
                <a:defRPr/>
              </a:pPr>
              <a:t>2/24/2022</a:t>
            </a:fld>
            <a:endParaRPr lang="en-US"/>
          </a:p>
        </p:txBody>
      </p:sp>
      <p:sp>
        <p:nvSpPr>
          <p:cNvPr id="6" name="Rectangle 5">
            <a:extLst>
              <a:ext uri="{FF2B5EF4-FFF2-40B4-BE49-F238E27FC236}">
                <a16:creationId xmlns:a16="http://schemas.microsoft.com/office/drawing/2014/main" id="{9D58438C-D57F-4EA1-B5AD-4C2874B64D4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Slide Number Placeholder 3">
            <a:extLst>
              <a:ext uri="{FF2B5EF4-FFF2-40B4-BE49-F238E27FC236}">
                <a16:creationId xmlns:a16="http://schemas.microsoft.com/office/drawing/2014/main" id="{6B050AAF-ACBF-4238-BB4E-55A192F7ABE4}"/>
              </a:ext>
            </a:extLst>
          </p:cNvPr>
          <p:cNvSpPr>
            <a:spLocks noGrp="1"/>
          </p:cNvSpPr>
          <p:nvPr>
            <p:ph type="sldNum" sz="quarter" idx="12"/>
          </p:nvPr>
        </p:nvSpPr>
        <p:spPr>
          <a:ln/>
        </p:spPr>
        <p:txBody>
          <a:bodyPr/>
          <a:lstStyle>
            <a:lvl1pPr>
              <a:defRPr/>
            </a:lvl1pPr>
          </a:lstStyle>
          <a:p>
            <a:fld id="{0E5526C0-390F-41EE-94C8-3D16DE3F010C}" type="slidenum">
              <a:rPr lang="en-US" altLang="en-US"/>
              <a:pPr/>
              <a:t>‹#›</a:t>
            </a:fld>
            <a:endParaRPr lang="en-US" altLang="en-US"/>
          </a:p>
        </p:txBody>
      </p:sp>
    </p:spTree>
    <p:extLst>
      <p:ext uri="{BB962C8B-B14F-4D97-AF65-F5344CB8AC3E}">
        <p14:creationId xmlns:p14="http://schemas.microsoft.com/office/powerpoint/2010/main" val="3196814363"/>
      </p:ext>
    </p:extLst>
  </p:cSld>
  <p:clrMapOvr>
    <a:masterClrMapping/>
  </p:clrMapOvr>
  <p:transition>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4">
            <a:extLst>
              <a:ext uri="{FF2B5EF4-FFF2-40B4-BE49-F238E27FC236}">
                <a16:creationId xmlns:a16="http://schemas.microsoft.com/office/drawing/2014/main" id="{FC79518C-8E59-44E2-9E41-AC47B9808E4E}"/>
              </a:ext>
            </a:extLst>
          </p:cNvPr>
          <p:cNvSpPr>
            <a:spLocks noGrp="1" noChangeArrowheads="1"/>
          </p:cNvSpPr>
          <p:nvPr>
            <p:ph type="dt" sz="half" idx="10"/>
          </p:nvPr>
        </p:nvSpPr>
        <p:spPr>
          <a:ln/>
        </p:spPr>
        <p:txBody>
          <a:bodyPr/>
          <a:lstStyle>
            <a:lvl1pPr>
              <a:defRPr/>
            </a:lvl1pPr>
          </a:lstStyle>
          <a:p>
            <a:pPr>
              <a:defRPr/>
            </a:pPr>
            <a:fld id="{05A7153B-05BA-44A0-A1B2-A0EFF3F3885E}" type="datetimeFigureOut">
              <a:rPr lang="en-US"/>
              <a:pPr>
                <a:defRPr/>
              </a:pPr>
              <a:t>2/24/2022</a:t>
            </a:fld>
            <a:endParaRPr lang="en-US"/>
          </a:p>
        </p:txBody>
      </p:sp>
      <p:sp>
        <p:nvSpPr>
          <p:cNvPr id="5" name="Rectangle 5">
            <a:extLst>
              <a:ext uri="{FF2B5EF4-FFF2-40B4-BE49-F238E27FC236}">
                <a16:creationId xmlns:a16="http://schemas.microsoft.com/office/drawing/2014/main" id="{BFF03779-6D55-4EDB-ABCF-2266E511B9F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Slide Number Placeholder 3">
            <a:extLst>
              <a:ext uri="{FF2B5EF4-FFF2-40B4-BE49-F238E27FC236}">
                <a16:creationId xmlns:a16="http://schemas.microsoft.com/office/drawing/2014/main" id="{7D4BE1BA-71CE-4D13-8C05-2279130F1F29}"/>
              </a:ext>
            </a:extLst>
          </p:cNvPr>
          <p:cNvSpPr>
            <a:spLocks noGrp="1"/>
          </p:cNvSpPr>
          <p:nvPr>
            <p:ph type="sldNum" sz="quarter" idx="12"/>
          </p:nvPr>
        </p:nvSpPr>
        <p:spPr>
          <a:ln/>
        </p:spPr>
        <p:txBody>
          <a:bodyPr/>
          <a:lstStyle>
            <a:lvl1pPr>
              <a:defRPr/>
            </a:lvl1pPr>
          </a:lstStyle>
          <a:p>
            <a:fld id="{399E08AD-67C6-42DB-A4EF-C868D04F8452}" type="slidenum">
              <a:rPr lang="en-US" altLang="en-US"/>
              <a:pPr/>
              <a:t>‹#›</a:t>
            </a:fld>
            <a:endParaRPr lang="en-US" altLang="en-US"/>
          </a:p>
        </p:txBody>
      </p:sp>
    </p:spTree>
    <p:extLst>
      <p:ext uri="{BB962C8B-B14F-4D97-AF65-F5344CB8AC3E}">
        <p14:creationId xmlns:p14="http://schemas.microsoft.com/office/powerpoint/2010/main" val="375811418"/>
      </p:ext>
    </p:extLst>
  </p:cSld>
  <p:clrMapOvr>
    <a:masterClrMapping/>
  </p:clrMapOvr>
  <p:transition>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04800"/>
            <a:ext cx="6019800" cy="5410200"/>
          </a:xfrm>
        </p:spPr>
        <p:txBody>
          <a:bodyPr vert="eaVert"/>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4">
            <a:extLst>
              <a:ext uri="{FF2B5EF4-FFF2-40B4-BE49-F238E27FC236}">
                <a16:creationId xmlns:a16="http://schemas.microsoft.com/office/drawing/2014/main" id="{C5E92138-E5D2-4F9C-A78B-5802C58619D9}"/>
              </a:ext>
            </a:extLst>
          </p:cNvPr>
          <p:cNvSpPr>
            <a:spLocks noGrp="1" noChangeArrowheads="1"/>
          </p:cNvSpPr>
          <p:nvPr>
            <p:ph type="dt" sz="half" idx="10"/>
          </p:nvPr>
        </p:nvSpPr>
        <p:spPr>
          <a:ln/>
        </p:spPr>
        <p:txBody>
          <a:bodyPr/>
          <a:lstStyle>
            <a:lvl1pPr>
              <a:defRPr/>
            </a:lvl1pPr>
          </a:lstStyle>
          <a:p>
            <a:pPr>
              <a:defRPr/>
            </a:pPr>
            <a:fld id="{C4781523-92D2-49E7-8146-1D2E6D9C53FF}" type="datetimeFigureOut">
              <a:rPr lang="en-US"/>
              <a:pPr>
                <a:defRPr/>
              </a:pPr>
              <a:t>2/24/2022</a:t>
            </a:fld>
            <a:endParaRPr lang="en-US"/>
          </a:p>
        </p:txBody>
      </p:sp>
      <p:sp>
        <p:nvSpPr>
          <p:cNvPr id="5" name="Rectangle 5">
            <a:extLst>
              <a:ext uri="{FF2B5EF4-FFF2-40B4-BE49-F238E27FC236}">
                <a16:creationId xmlns:a16="http://schemas.microsoft.com/office/drawing/2014/main" id="{C72F9E34-5D88-41E6-9277-1D1AA2F4B02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Slide Number Placeholder 3">
            <a:extLst>
              <a:ext uri="{FF2B5EF4-FFF2-40B4-BE49-F238E27FC236}">
                <a16:creationId xmlns:a16="http://schemas.microsoft.com/office/drawing/2014/main" id="{82EA27BD-2E06-4AD0-8518-87BBA0BB60D2}"/>
              </a:ext>
            </a:extLst>
          </p:cNvPr>
          <p:cNvSpPr>
            <a:spLocks noGrp="1"/>
          </p:cNvSpPr>
          <p:nvPr>
            <p:ph type="sldNum" sz="quarter" idx="12"/>
          </p:nvPr>
        </p:nvSpPr>
        <p:spPr>
          <a:ln/>
        </p:spPr>
        <p:txBody>
          <a:bodyPr/>
          <a:lstStyle>
            <a:lvl1pPr>
              <a:defRPr/>
            </a:lvl1pPr>
          </a:lstStyle>
          <a:p>
            <a:fld id="{C8F7DF19-BFBD-44EF-ADBF-647802C4A763}" type="slidenum">
              <a:rPr lang="en-US" altLang="en-US"/>
              <a:pPr/>
              <a:t>‹#›</a:t>
            </a:fld>
            <a:endParaRPr lang="en-US" altLang="en-US"/>
          </a:p>
        </p:txBody>
      </p:sp>
    </p:spTree>
    <p:extLst>
      <p:ext uri="{BB962C8B-B14F-4D97-AF65-F5344CB8AC3E}">
        <p14:creationId xmlns:p14="http://schemas.microsoft.com/office/powerpoint/2010/main" val="3491595890"/>
      </p:ext>
    </p:extLst>
  </p:cSld>
  <p:clrMapOvr>
    <a:masterClrMapping/>
  </p:clrMapOvr>
  <p:transition>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39763"/>
          </a:xfrm>
        </p:spPr>
        <p:txBody>
          <a:bodyPr/>
          <a:lstStyle/>
          <a:p>
            <a:r>
              <a:rPr lang="en-US"/>
              <a:t>Click to edit Master title style</a:t>
            </a:r>
          </a:p>
        </p:txBody>
      </p:sp>
      <p:sp>
        <p:nvSpPr>
          <p:cNvPr id="3" name="Content Placeholder 2"/>
          <p:cNvSpPr>
            <a:spLocks noGrp="1"/>
          </p:cNvSpPr>
          <p:nvPr>
            <p:ph idx="1"/>
          </p:nvPr>
        </p:nvSpPr>
        <p:spPr>
          <a:xfrm>
            <a:off x="457200" y="1068388"/>
            <a:ext cx="8229600" cy="4646612"/>
          </a:xfrm>
        </p:spPr>
        <p:txBody>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4">
            <a:extLst>
              <a:ext uri="{FF2B5EF4-FFF2-40B4-BE49-F238E27FC236}">
                <a16:creationId xmlns:a16="http://schemas.microsoft.com/office/drawing/2014/main" id="{8DEC2905-5AF3-4971-92F7-BC3618D5BC57}"/>
              </a:ext>
            </a:extLst>
          </p:cNvPr>
          <p:cNvSpPr>
            <a:spLocks noGrp="1" noChangeArrowheads="1"/>
          </p:cNvSpPr>
          <p:nvPr>
            <p:ph type="dt" sz="half" idx="10"/>
          </p:nvPr>
        </p:nvSpPr>
        <p:spPr>
          <a:ln/>
        </p:spPr>
        <p:txBody>
          <a:bodyPr/>
          <a:lstStyle>
            <a:lvl1pPr>
              <a:defRPr/>
            </a:lvl1pPr>
          </a:lstStyle>
          <a:p>
            <a:pPr>
              <a:defRPr/>
            </a:pPr>
            <a:fld id="{23491944-6FBC-4D7B-BC09-4530F2749968}" type="datetimeFigureOut">
              <a:rPr lang="en-US"/>
              <a:pPr>
                <a:defRPr/>
              </a:pPr>
              <a:t>2/24/2022</a:t>
            </a:fld>
            <a:endParaRPr lang="en-US"/>
          </a:p>
        </p:txBody>
      </p:sp>
      <p:sp>
        <p:nvSpPr>
          <p:cNvPr id="5" name="Rectangle 5">
            <a:extLst>
              <a:ext uri="{FF2B5EF4-FFF2-40B4-BE49-F238E27FC236}">
                <a16:creationId xmlns:a16="http://schemas.microsoft.com/office/drawing/2014/main" id="{0DC9F3B3-734B-4A16-9BF6-9918EFCAEC2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Slide Number Placeholder 3">
            <a:extLst>
              <a:ext uri="{FF2B5EF4-FFF2-40B4-BE49-F238E27FC236}">
                <a16:creationId xmlns:a16="http://schemas.microsoft.com/office/drawing/2014/main" id="{337914C8-8B17-4F61-8C0A-1D4CB1C75563}"/>
              </a:ext>
            </a:extLst>
          </p:cNvPr>
          <p:cNvSpPr>
            <a:spLocks noGrp="1"/>
          </p:cNvSpPr>
          <p:nvPr>
            <p:ph type="sldNum" sz="quarter" idx="12"/>
          </p:nvPr>
        </p:nvSpPr>
        <p:spPr>
          <a:ln/>
        </p:spPr>
        <p:txBody>
          <a:bodyPr/>
          <a:lstStyle>
            <a:lvl1pPr>
              <a:defRPr/>
            </a:lvl1pPr>
          </a:lstStyle>
          <a:p>
            <a:fld id="{2ED9EC04-AB76-49BC-B64A-222BF8F2087B}" type="slidenum">
              <a:rPr lang="en-US" altLang="en-US"/>
              <a:pPr/>
              <a:t>‹#›</a:t>
            </a:fld>
            <a:endParaRPr lang="en-US" altLang="en-US"/>
          </a:p>
        </p:txBody>
      </p:sp>
    </p:spTree>
    <p:extLst>
      <p:ext uri="{BB962C8B-B14F-4D97-AF65-F5344CB8AC3E}">
        <p14:creationId xmlns:p14="http://schemas.microsoft.com/office/powerpoint/2010/main" val="1804435327"/>
      </p:ext>
    </p:extLst>
  </p:cSld>
  <p:clrMapOvr>
    <a:masterClrMapping/>
  </p:clrMapOvr>
  <p:transition>
    <p:wipe dir="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4">
            <a:extLst>
              <a:ext uri="{FF2B5EF4-FFF2-40B4-BE49-F238E27FC236}">
                <a16:creationId xmlns:a16="http://schemas.microsoft.com/office/drawing/2014/main" id="{D8600B27-EA7C-44E6-B7D7-C51A634C89AF}"/>
              </a:ext>
            </a:extLst>
          </p:cNvPr>
          <p:cNvSpPr>
            <a:spLocks noGrp="1" noChangeArrowheads="1"/>
          </p:cNvSpPr>
          <p:nvPr>
            <p:ph type="dt" sz="half" idx="10"/>
          </p:nvPr>
        </p:nvSpPr>
        <p:spPr>
          <a:ln/>
        </p:spPr>
        <p:txBody>
          <a:bodyPr/>
          <a:lstStyle>
            <a:lvl1pPr>
              <a:defRPr/>
            </a:lvl1pPr>
          </a:lstStyle>
          <a:p>
            <a:pPr>
              <a:defRPr/>
            </a:pPr>
            <a:fld id="{84B0F437-86C6-446B-8E49-00DDCD70C4D2}" type="datetimeFigureOut">
              <a:rPr lang="en-US"/>
              <a:pPr>
                <a:defRPr/>
              </a:pPr>
              <a:t>2/24/2022</a:t>
            </a:fld>
            <a:endParaRPr lang="en-US"/>
          </a:p>
        </p:txBody>
      </p:sp>
      <p:sp>
        <p:nvSpPr>
          <p:cNvPr id="5" name="Rectangle 5">
            <a:extLst>
              <a:ext uri="{FF2B5EF4-FFF2-40B4-BE49-F238E27FC236}">
                <a16:creationId xmlns:a16="http://schemas.microsoft.com/office/drawing/2014/main" id="{3F778C96-3A94-4B6A-BB8A-8FEF144D867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Slide Number Placeholder 3">
            <a:extLst>
              <a:ext uri="{FF2B5EF4-FFF2-40B4-BE49-F238E27FC236}">
                <a16:creationId xmlns:a16="http://schemas.microsoft.com/office/drawing/2014/main" id="{668D8822-DD70-4FBD-B02F-499305CD2619}"/>
              </a:ext>
            </a:extLst>
          </p:cNvPr>
          <p:cNvSpPr>
            <a:spLocks noGrp="1"/>
          </p:cNvSpPr>
          <p:nvPr>
            <p:ph type="sldNum" sz="quarter" idx="12"/>
          </p:nvPr>
        </p:nvSpPr>
        <p:spPr>
          <a:ln/>
        </p:spPr>
        <p:txBody>
          <a:bodyPr/>
          <a:lstStyle>
            <a:lvl1pPr>
              <a:defRPr/>
            </a:lvl1pPr>
          </a:lstStyle>
          <a:p>
            <a:fld id="{7E7CD14E-2375-4FFE-A639-820F91CE7FEE}" type="slidenum">
              <a:rPr lang="en-US" altLang="en-US"/>
              <a:pPr/>
              <a:t>‹#›</a:t>
            </a:fld>
            <a:endParaRPr lang="en-US" altLang="en-US"/>
          </a:p>
        </p:txBody>
      </p:sp>
    </p:spTree>
    <p:extLst>
      <p:ext uri="{BB962C8B-B14F-4D97-AF65-F5344CB8AC3E}">
        <p14:creationId xmlns:p14="http://schemas.microsoft.com/office/powerpoint/2010/main" val="218444710"/>
      </p:ext>
    </p:extLst>
  </p:cSld>
  <p:clrMapOvr>
    <a:masterClrMapping/>
  </p:clrMapOvr>
  <p:transition>
    <p:wipe dir="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6BDB022E-AC03-4594-9795-3F8C872BEB4C}"/>
              </a:ext>
            </a:extLst>
          </p:cNvPr>
          <p:cNvSpPr>
            <a:spLocks noGrp="1" noChangeArrowheads="1"/>
          </p:cNvSpPr>
          <p:nvPr>
            <p:ph type="dt" sz="half" idx="10"/>
          </p:nvPr>
        </p:nvSpPr>
        <p:spPr>
          <a:ln/>
        </p:spPr>
        <p:txBody>
          <a:bodyPr/>
          <a:lstStyle>
            <a:lvl1pPr>
              <a:defRPr/>
            </a:lvl1pPr>
          </a:lstStyle>
          <a:p>
            <a:pPr>
              <a:defRPr/>
            </a:pPr>
            <a:fld id="{953F7212-D224-4BE4-A1CE-A89884AA3415}" type="datetimeFigureOut">
              <a:rPr lang="en-US"/>
              <a:pPr>
                <a:defRPr/>
              </a:pPr>
              <a:t>2/24/2022</a:t>
            </a:fld>
            <a:endParaRPr lang="en-US"/>
          </a:p>
        </p:txBody>
      </p:sp>
      <p:sp>
        <p:nvSpPr>
          <p:cNvPr id="4" name="Rectangle 5">
            <a:extLst>
              <a:ext uri="{FF2B5EF4-FFF2-40B4-BE49-F238E27FC236}">
                <a16:creationId xmlns:a16="http://schemas.microsoft.com/office/drawing/2014/main" id="{7AD830B8-1F3F-4C5B-9689-DF2AA7AAA68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Slide Number Placeholder 3">
            <a:extLst>
              <a:ext uri="{FF2B5EF4-FFF2-40B4-BE49-F238E27FC236}">
                <a16:creationId xmlns:a16="http://schemas.microsoft.com/office/drawing/2014/main" id="{4B103B9D-E735-4643-B3A3-8206899FFC7C}"/>
              </a:ext>
            </a:extLst>
          </p:cNvPr>
          <p:cNvSpPr>
            <a:spLocks noGrp="1"/>
          </p:cNvSpPr>
          <p:nvPr>
            <p:ph type="sldNum" sz="quarter" idx="12"/>
          </p:nvPr>
        </p:nvSpPr>
        <p:spPr>
          <a:ln/>
        </p:spPr>
        <p:txBody>
          <a:bodyPr/>
          <a:lstStyle>
            <a:lvl1pPr>
              <a:defRPr/>
            </a:lvl1pPr>
          </a:lstStyle>
          <a:p>
            <a:fld id="{C21A7C5B-CF7F-460A-8FF1-4289D6A7EAC1}" type="slidenum">
              <a:rPr lang="en-US" altLang="en-US"/>
              <a:pPr/>
              <a:t>‹#›</a:t>
            </a:fld>
            <a:endParaRPr lang="en-US" altLang="en-US"/>
          </a:p>
        </p:txBody>
      </p:sp>
    </p:spTree>
    <p:extLst>
      <p:ext uri="{BB962C8B-B14F-4D97-AF65-F5344CB8AC3E}">
        <p14:creationId xmlns:p14="http://schemas.microsoft.com/office/powerpoint/2010/main" val="246124488"/>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ormAutofit/>
          </a:bodyPr>
          <a:lstStyle>
            <a:lvl1pPr marL="0">
              <a:defRPr sz="2800" b="0"/>
            </a:lvl1pPr>
            <a:lvl2pPr>
              <a:defRPr sz="2800" b="0"/>
            </a:lvl2pPr>
            <a:lvl3pPr>
              <a:defRPr sz="2800" b="0"/>
            </a:lvl3pPr>
            <a:lvl4pPr marL="1371600" indent="-342900">
              <a:buSzPct val="75000"/>
              <a:buFont typeface="Wingdings" panose="05000000000000000000" pitchFamily="2" charset="2"/>
              <a:buChar char="§"/>
              <a:defRPr sz="2800" b="0"/>
            </a:lvl4pPr>
            <a:lvl5pPr>
              <a:defRPr sz="2800" b="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5">
            <a:extLst>
              <a:ext uri="{FF2B5EF4-FFF2-40B4-BE49-F238E27FC236}">
                <a16:creationId xmlns:a16="http://schemas.microsoft.com/office/drawing/2014/main" id="{88F95E06-6C6B-4C9E-B5DD-6A861E77D19D}"/>
              </a:ext>
            </a:extLst>
          </p:cNvPr>
          <p:cNvSpPr>
            <a:spLocks noGrp="1" noChangeArrowheads="1"/>
          </p:cNvSpPr>
          <p:nvPr>
            <p:ph type="ftr" sz="quarter" idx="10"/>
          </p:nvPr>
        </p:nvSpPr>
        <p:spPr/>
        <p:txBody>
          <a:bodyPr/>
          <a:lstStyle>
            <a:lvl1pPr>
              <a:defRPr/>
            </a:lvl1pPr>
          </a:lstStyle>
          <a:p>
            <a:pPr>
              <a:defRPr/>
            </a:pPr>
            <a:endParaRPr lang="en-US"/>
          </a:p>
        </p:txBody>
      </p:sp>
      <p:sp>
        <p:nvSpPr>
          <p:cNvPr id="5" name="Slide Number Placeholder 3">
            <a:extLst>
              <a:ext uri="{FF2B5EF4-FFF2-40B4-BE49-F238E27FC236}">
                <a16:creationId xmlns:a16="http://schemas.microsoft.com/office/drawing/2014/main" id="{816A45E5-9598-43BB-BE48-E46CE2816535}"/>
              </a:ext>
            </a:extLst>
          </p:cNvPr>
          <p:cNvSpPr>
            <a:spLocks noGrp="1"/>
          </p:cNvSpPr>
          <p:nvPr>
            <p:ph type="sldNum" sz="quarter" idx="11"/>
          </p:nvPr>
        </p:nvSpPr>
        <p:spPr/>
        <p:txBody>
          <a:bodyPr/>
          <a:lstStyle>
            <a:lvl1pPr>
              <a:defRPr/>
            </a:lvl1pPr>
          </a:lstStyle>
          <a:p>
            <a:fld id="{F07DC3B5-C6B8-49E1-920E-CFA75C343AA6}" type="slidenum">
              <a:rPr lang="en-US" altLang="en-US"/>
              <a:pPr/>
              <a:t>‹#›</a:t>
            </a:fld>
            <a:endParaRPr lang="en-US" altLang="en-US"/>
          </a:p>
        </p:txBody>
      </p:sp>
    </p:spTree>
    <p:extLst>
      <p:ext uri="{BB962C8B-B14F-4D97-AF65-F5344CB8AC3E}">
        <p14:creationId xmlns:p14="http://schemas.microsoft.com/office/powerpoint/2010/main" val="2230412584"/>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58475327-1DAD-4165-8333-F5E7E454A039}"/>
              </a:ext>
            </a:extLst>
          </p:cNvPr>
          <p:cNvSpPr>
            <a:spLocks noGrp="1" noChangeArrowheads="1"/>
          </p:cNvSpPr>
          <p:nvPr>
            <p:ph type="dt" sz="half" idx="10"/>
          </p:nvPr>
        </p:nvSpPr>
        <p:spPr>
          <a:ln/>
        </p:spPr>
        <p:txBody>
          <a:bodyPr/>
          <a:lstStyle>
            <a:lvl1pPr>
              <a:defRPr/>
            </a:lvl1pPr>
          </a:lstStyle>
          <a:p>
            <a:pPr>
              <a:defRPr/>
            </a:pPr>
            <a:fld id="{81B6E977-28C9-4E04-A7FE-68166771ABE5}" type="datetimeFigureOut">
              <a:rPr lang="en-US"/>
              <a:pPr>
                <a:defRPr/>
              </a:pPr>
              <a:t>2/24/2022</a:t>
            </a:fld>
            <a:endParaRPr lang="en-US"/>
          </a:p>
        </p:txBody>
      </p:sp>
      <p:sp>
        <p:nvSpPr>
          <p:cNvPr id="5" name="Rectangle 5">
            <a:extLst>
              <a:ext uri="{FF2B5EF4-FFF2-40B4-BE49-F238E27FC236}">
                <a16:creationId xmlns:a16="http://schemas.microsoft.com/office/drawing/2014/main" id="{55B98A3E-D59C-40BF-A458-1D0029D7310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Slide Number Placeholder 3">
            <a:extLst>
              <a:ext uri="{FF2B5EF4-FFF2-40B4-BE49-F238E27FC236}">
                <a16:creationId xmlns:a16="http://schemas.microsoft.com/office/drawing/2014/main" id="{F5CF557C-1EF0-416A-A783-72A33CE5B420}"/>
              </a:ext>
            </a:extLst>
          </p:cNvPr>
          <p:cNvSpPr>
            <a:spLocks noGrp="1"/>
          </p:cNvSpPr>
          <p:nvPr>
            <p:ph type="sldNum" sz="quarter" idx="12"/>
          </p:nvPr>
        </p:nvSpPr>
        <p:spPr>
          <a:ln/>
        </p:spPr>
        <p:txBody>
          <a:bodyPr/>
          <a:lstStyle>
            <a:lvl1pPr>
              <a:defRPr/>
            </a:lvl1pPr>
          </a:lstStyle>
          <a:p>
            <a:fld id="{D4CA29E1-DE61-4E13-969C-5BDC4515C49E}" type="slidenum">
              <a:rPr lang="en-US" altLang="en-US"/>
              <a:pPr/>
              <a:t>‹#›</a:t>
            </a:fld>
            <a:endParaRPr lang="en-US" altLang="en-US"/>
          </a:p>
        </p:txBody>
      </p:sp>
    </p:spTree>
    <p:extLst>
      <p:ext uri="{BB962C8B-B14F-4D97-AF65-F5344CB8AC3E}">
        <p14:creationId xmlns:p14="http://schemas.microsoft.com/office/powerpoint/2010/main" val="318627505"/>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lumn (Pic Le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Content Placeholder 3"/>
          <p:cNvSpPr>
            <a:spLocks noGrp="1"/>
          </p:cNvSpPr>
          <p:nvPr>
            <p:ph sz="quarter" idx="13"/>
          </p:nvPr>
        </p:nvSpPr>
        <p:spPr>
          <a:xfrm>
            <a:off x="457200" y="1153077"/>
            <a:ext cx="4035425" cy="449262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quarter" idx="14"/>
          </p:nvPr>
        </p:nvSpPr>
        <p:spPr>
          <a:xfrm>
            <a:off x="4651375" y="1153077"/>
            <a:ext cx="4035425" cy="449262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7606C642-6DF3-49A0-808A-15C1C18BFEF3}"/>
              </a:ext>
            </a:extLst>
          </p:cNvPr>
          <p:cNvSpPr>
            <a:spLocks noGrp="1" noChangeArrowheads="1"/>
          </p:cNvSpPr>
          <p:nvPr>
            <p:ph type="dt" sz="half" idx="15"/>
          </p:nvPr>
        </p:nvSpPr>
        <p:spPr>
          <a:ln/>
        </p:spPr>
        <p:txBody>
          <a:bodyPr/>
          <a:lstStyle>
            <a:lvl1pPr>
              <a:defRPr/>
            </a:lvl1pPr>
          </a:lstStyle>
          <a:p>
            <a:pPr>
              <a:defRPr/>
            </a:pPr>
            <a:fld id="{D24797A9-A5F2-4A60-A662-D364F29F48CF}" type="datetimeFigureOut">
              <a:rPr lang="en-US"/>
              <a:pPr>
                <a:defRPr/>
              </a:pPr>
              <a:t>2/24/2022</a:t>
            </a:fld>
            <a:endParaRPr lang="en-US"/>
          </a:p>
        </p:txBody>
      </p:sp>
      <p:sp>
        <p:nvSpPr>
          <p:cNvPr id="6" name="Rectangle 5">
            <a:extLst>
              <a:ext uri="{FF2B5EF4-FFF2-40B4-BE49-F238E27FC236}">
                <a16:creationId xmlns:a16="http://schemas.microsoft.com/office/drawing/2014/main" id="{6F3CA819-F4A3-4255-B80C-76F6F5F2A168}"/>
              </a:ext>
            </a:extLst>
          </p:cNvPr>
          <p:cNvSpPr>
            <a:spLocks noGrp="1" noChangeArrowheads="1"/>
          </p:cNvSpPr>
          <p:nvPr>
            <p:ph type="ftr" sz="quarter" idx="16"/>
          </p:nvPr>
        </p:nvSpPr>
        <p:spPr>
          <a:ln/>
        </p:spPr>
        <p:txBody>
          <a:bodyPr/>
          <a:lstStyle>
            <a:lvl1pPr>
              <a:defRPr/>
            </a:lvl1pPr>
          </a:lstStyle>
          <a:p>
            <a:pPr>
              <a:defRPr/>
            </a:pPr>
            <a:endParaRPr lang="en-US"/>
          </a:p>
        </p:txBody>
      </p:sp>
      <p:sp>
        <p:nvSpPr>
          <p:cNvPr id="7" name="Slide Number Placeholder 3">
            <a:extLst>
              <a:ext uri="{FF2B5EF4-FFF2-40B4-BE49-F238E27FC236}">
                <a16:creationId xmlns:a16="http://schemas.microsoft.com/office/drawing/2014/main" id="{F04D2DC8-A5FE-454E-9077-287CED6B5867}"/>
              </a:ext>
            </a:extLst>
          </p:cNvPr>
          <p:cNvSpPr>
            <a:spLocks noGrp="1"/>
          </p:cNvSpPr>
          <p:nvPr>
            <p:ph type="sldNum" sz="quarter" idx="17"/>
          </p:nvPr>
        </p:nvSpPr>
        <p:spPr>
          <a:ln/>
        </p:spPr>
        <p:txBody>
          <a:bodyPr/>
          <a:lstStyle>
            <a:lvl1pPr>
              <a:defRPr/>
            </a:lvl1pPr>
          </a:lstStyle>
          <a:p>
            <a:fld id="{DC702420-E508-499C-A964-78839383CDE4}" type="slidenum">
              <a:rPr lang="en-US" altLang="en-US"/>
              <a:pPr/>
              <a:t>‹#›</a:t>
            </a:fld>
            <a:endParaRPr lang="en-US" altLang="en-US"/>
          </a:p>
        </p:txBody>
      </p:sp>
    </p:spTree>
    <p:extLst>
      <p:ext uri="{BB962C8B-B14F-4D97-AF65-F5344CB8AC3E}">
        <p14:creationId xmlns:p14="http://schemas.microsoft.com/office/powerpoint/2010/main" val="2869341812"/>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lumn (Pic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9" name="Content Placeholder 3"/>
          <p:cNvSpPr>
            <a:spLocks noGrp="1"/>
          </p:cNvSpPr>
          <p:nvPr>
            <p:ph sz="quarter" idx="13"/>
          </p:nvPr>
        </p:nvSpPr>
        <p:spPr>
          <a:xfrm>
            <a:off x="457200" y="1153077"/>
            <a:ext cx="4035425" cy="449262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quarter" idx="14"/>
          </p:nvPr>
        </p:nvSpPr>
        <p:spPr>
          <a:xfrm>
            <a:off x="4651375" y="1153077"/>
            <a:ext cx="4035425" cy="449262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42D55A0C-6C3C-46F2-A494-9966A511D7D5}"/>
              </a:ext>
            </a:extLst>
          </p:cNvPr>
          <p:cNvSpPr>
            <a:spLocks noGrp="1" noChangeArrowheads="1"/>
          </p:cNvSpPr>
          <p:nvPr>
            <p:ph type="dt" sz="half" idx="15"/>
          </p:nvPr>
        </p:nvSpPr>
        <p:spPr>
          <a:ln/>
        </p:spPr>
        <p:txBody>
          <a:bodyPr/>
          <a:lstStyle>
            <a:lvl1pPr>
              <a:defRPr/>
            </a:lvl1pPr>
          </a:lstStyle>
          <a:p>
            <a:pPr>
              <a:defRPr/>
            </a:pPr>
            <a:fld id="{31525C2B-80E6-4A7B-AEA2-30133BB5BE53}" type="datetimeFigureOut">
              <a:rPr lang="en-US"/>
              <a:pPr>
                <a:defRPr/>
              </a:pPr>
              <a:t>2/24/2022</a:t>
            </a:fld>
            <a:endParaRPr lang="en-US"/>
          </a:p>
        </p:txBody>
      </p:sp>
      <p:sp>
        <p:nvSpPr>
          <p:cNvPr id="6" name="Rectangle 5">
            <a:extLst>
              <a:ext uri="{FF2B5EF4-FFF2-40B4-BE49-F238E27FC236}">
                <a16:creationId xmlns:a16="http://schemas.microsoft.com/office/drawing/2014/main" id="{949F48D0-0D41-4A73-A3E9-0D23904D6C14}"/>
              </a:ext>
            </a:extLst>
          </p:cNvPr>
          <p:cNvSpPr>
            <a:spLocks noGrp="1" noChangeArrowheads="1"/>
          </p:cNvSpPr>
          <p:nvPr>
            <p:ph type="ftr" sz="quarter" idx="16"/>
          </p:nvPr>
        </p:nvSpPr>
        <p:spPr>
          <a:ln/>
        </p:spPr>
        <p:txBody>
          <a:bodyPr/>
          <a:lstStyle>
            <a:lvl1pPr>
              <a:defRPr/>
            </a:lvl1pPr>
          </a:lstStyle>
          <a:p>
            <a:pPr>
              <a:defRPr/>
            </a:pPr>
            <a:endParaRPr lang="en-US"/>
          </a:p>
        </p:txBody>
      </p:sp>
      <p:sp>
        <p:nvSpPr>
          <p:cNvPr id="7" name="Slide Number Placeholder 3">
            <a:extLst>
              <a:ext uri="{FF2B5EF4-FFF2-40B4-BE49-F238E27FC236}">
                <a16:creationId xmlns:a16="http://schemas.microsoft.com/office/drawing/2014/main" id="{09372408-3DC7-46EC-9A19-A58C7EB91B7E}"/>
              </a:ext>
            </a:extLst>
          </p:cNvPr>
          <p:cNvSpPr>
            <a:spLocks noGrp="1"/>
          </p:cNvSpPr>
          <p:nvPr>
            <p:ph type="sldNum" sz="quarter" idx="17"/>
          </p:nvPr>
        </p:nvSpPr>
        <p:spPr>
          <a:ln/>
        </p:spPr>
        <p:txBody>
          <a:bodyPr/>
          <a:lstStyle>
            <a:lvl1pPr>
              <a:defRPr/>
            </a:lvl1pPr>
          </a:lstStyle>
          <a:p>
            <a:fld id="{76C8CD15-8D36-4305-A619-F6B567D1A051}" type="slidenum">
              <a:rPr lang="en-US" altLang="en-US"/>
              <a:pPr/>
              <a:t>‹#›</a:t>
            </a:fld>
            <a:endParaRPr lang="en-US" altLang="en-US"/>
          </a:p>
        </p:txBody>
      </p:sp>
    </p:spTree>
    <p:extLst>
      <p:ext uri="{BB962C8B-B14F-4D97-AF65-F5344CB8AC3E}">
        <p14:creationId xmlns:p14="http://schemas.microsoft.com/office/powerpoint/2010/main" val="30359122"/>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One Column: Image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9" name="Content Placeholder 3"/>
          <p:cNvSpPr>
            <a:spLocks noGrp="1"/>
          </p:cNvSpPr>
          <p:nvPr>
            <p:ph sz="quarter" idx="13"/>
          </p:nvPr>
        </p:nvSpPr>
        <p:spPr>
          <a:xfrm>
            <a:off x="457200" y="1153078"/>
            <a:ext cx="8229600" cy="213346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quarter" idx="14"/>
          </p:nvPr>
        </p:nvSpPr>
        <p:spPr>
          <a:xfrm>
            <a:off x="457201" y="3472070"/>
            <a:ext cx="8229600" cy="217363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4FBB56A3-A83E-4B18-9D64-AA7FEED52505}"/>
              </a:ext>
            </a:extLst>
          </p:cNvPr>
          <p:cNvSpPr>
            <a:spLocks noGrp="1" noChangeArrowheads="1"/>
          </p:cNvSpPr>
          <p:nvPr>
            <p:ph type="dt" sz="half" idx="15"/>
          </p:nvPr>
        </p:nvSpPr>
        <p:spPr>
          <a:ln/>
        </p:spPr>
        <p:txBody>
          <a:bodyPr/>
          <a:lstStyle>
            <a:lvl1pPr>
              <a:defRPr/>
            </a:lvl1pPr>
          </a:lstStyle>
          <a:p>
            <a:pPr>
              <a:defRPr/>
            </a:pPr>
            <a:fld id="{CD72E876-ED02-4159-A2C3-0C2137D5FC56}" type="datetimeFigureOut">
              <a:rPr lang="en-US"/>
              <a:pPr>
                <a:defRPr/>
              </a:pPr>
              <a:t>2/24/2022</a:t>
            </a:fld>
            <a:endParaRPr lang="en-US"/>
          </a:p>
        </p:txBody>
      </p:sp>
      <p:sp>
        <p:nvSpPr>
          <p:cNvPr id="6" name="Rectangle 5">
            <a:extLst>
              <a:ext uri="{FF2B5EF4-FFF2-40B4-BE49-F238E27FC236}">
                <a16:creationId xmlns:a16="http://schemas.microsoft.com/office/drawing/2014/main" id="{3C4D9AFA-402B-44A5-9AEA-65A51137330D}"/>
              </a:ext>
            </a:extLst>
          </p:cNvPr>
          <p:cNvSpPr>
            <a:spLocks noGrp="1" noChangeArrowheads="1"/>
          </p:cNvSpPr>
          <p:nvPr>
            <p:ph type="ftr" sz="quarter" idx="16"/>
          </p:nvPr>
        </p:nvSpPr>
        <p:spPr>
          <a:ln/>
        </p:spPr>
        <p:txBody>
          <a:bodyPr/>
          <a:lstStyle>
            <a:lvl1pPr>
              <a:defRPr/>
            </a:lvl1pPr>
          </a:lstStyle>
          <a:p>
            <a:pPr>
              <a:defRPr/>
            </a:pPr>
            <a:endParaRPr lang="en-US"/>
          </a:p>
        </p:txBody>
      </p:sp>
      <p:sp>
        <p:nvSpPr>
          <p:cNvPr id="7" name="Slide Number Placeholder 3">
            <a:extLst>
              <a:ext uri="{FF2B5EF4-FFF2-40B4-BE49-F238E27FC236}">
                <a16:creationId xmlns:a16="http://schemas.microsoft.com/office/drawing/2014/main" id="{76965E32-FE3E-4EB1-A135-2C32D1BC2ECE}"/>
              </a:ext>
            </a:extLst>
          </p:cNvPr>
          <p:cNvSpPr>
            <a:spLocks noGrp="1"/>
          </p:cNvSpPr>
          <p:nvPr>
            <p:ph type="sldNum" sz="quarter" idx="17"/>
          </p:nvPr>
        </p:nvSpPr>
        <p:spPr>
          <a:ln/>
        </p:spPr>
        <p:txBody>
          <a:bodyPr/>
          <a:lstStyle>
            <a:lvl1pPr>
              <a:defRPr/>
            </a:lvl1pPr>
          </a:lstStyle>
          <a:p>
            <a:fld id="{2E0138DC-4EDA-46E4-888B-8AE8E24A017A}" type="slidenum">
              <a:rPr lang="en-US" altLang="en-US"/>
              <a:pPr/>
              <a:t>‹#›</a:t>
            </a:fld>
            <a:endParaRPr lang="en-US" altLang="en-US"/>
          </a:p>
        </p:txBody>
      </p:sp>
    </p:spTree>
    <p:extLst>
      <p:ext uri="{BB962C8B-B14F-4D97-AF65-F5344CB8AC3E}">
        <p14:creationId xmlns:p14="http://schemas.microsoft.com/office/powerpoint/2010/main" val="1741348653"/>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One Column TopBottom Top Sma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9" name="Content Placeholder 3"/>
          <p:cNvSpPr>
            <a:spLocks noGrp="1"/>
          </p:cNvSpPr>
          <p:nvPr>
            <p:ph sz="quarter" idx="13"/>
          </p:nvPr>
        </p:nvSpPr>
        <p:spPr>
          <a:xfrm>
            <a:off x="457200" y="1153078"/>
            <a:ext cx="8229600" cy="88275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quarter" idx="14"/>
          </p:nvPr>
        </p:nvSpPr>
        <p:spPr>
          <a:xfrm>
            <a:off x="457201" y="2057400"/>
            <a:ext cx="8229600" cy="358830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a:extLst>
              <a:ext uri="{FF2B5EF4-FFF2-40B4-BE49-F238E27FC236}">
                <a16:creationId xmlns:a16="http://schemas.microsoft.com/office/drawing/2014/main" id="{7F6F3F96-5E12-48C2-AFC7-39D3685F7C98}"/>
              </a:ext>
            </a:extLst>
          </p:cNvPr>
          <p:cNvSpPr>
            <a:spLocks noGrp="1" noChangeArrowheads="1"/>
          </p:cNvSpPr>
          <p:nvPr>
            <p:ph type="dt" sz="half" idx="15"/>
          </p:nvPr>
        </p:nvSpPr>
        <p:spPr>
          <a:ln/>
        </p:spPr>
        <p:txBody>
          <a:bodyPr/>
          <a:lstStyle>
            <a:lvl1pPr>
              <a:defRPr/>
            </a:lvl1pPr>
          </a:lstStyle>
          <a:p>
            <a:pPr>
              <a:defRPr/>
            </a:pPr>
            <a:fld id="{B89052BF-F24C-403E-96BD-583936F6BA67}" type="datetimeFigureOut">
              <a:rPr lang="en-US"/>
              <a:pPr>
                <a:defRPr/>
              </a:pPr>
              <a:t>2/24/2022</a:t>
            </a:fld>
            <a:endParaRPr lang="en-US"/>
          </a:p>
        </p:txBody>
      </p:sp>
      <p:sp>
        <p:nvSpPr>
          <p:cNvPr id="6" name="Rectangle 5">
            <a:extLst>
              <a:ext uri="{FF2B5EF4-FFF2-40B4-BE49-F238E27FC236}">
                <a16:creationId xmlns:a16="http://schemas.microsoft.com/office/drawing/2014/main" id="{41E70337-5381-437C-A20D-E4262DCC8A2E}"/>
              </a:ext>
            </a:extLst>
          </p:cNvPr>
          <p:cNvSpPr>
            <a:spLocks noGrp="1" noChangeArrowheads="1"/>
          </p:cNvSpPr>
          <p:nvPr>
            <p:ph type="ftr" sz="quarter" idx="16"/>
          </p:nvPr>
        </p:nvSpPr>
        <p:spPr>
          <a:ln/>
        </p:spPr>
        <p:txBody>
          <a:bodyPr/>
          <a:lstStyle>
            <a:lvl1pPr>
              <a:defRPr/>
            </a:lvl1pPr>
          </a:lstStyle>
          <a:p>
            <a:pPr>
              <a:defRPr/>
            </a:pPr>
            <a:endParaRPr lang="en-US"/>
          </a:p>
        </p:txBody>
      </p:sp>
      <p:sp>
        <p:nvSpPr>
          <p:cNvPr id="7" name="Slide Number Placeholder 3">
            <a:extLst>
              <a:ext uri="{FF2B5EF4-FFF2-40B4-BE49-F238E27FC236}">
                <a16:creationId xmlns:a16="http://schemas.microsoft.com/office/drawing/2014/main" id="{8716E7C4-5CF0-4D0E-BD3E-1815B69E5848}"/>
              </a:ext>
            </a:extLst>
          </p:cNvPr>
          <p:cNvSpPr>
            <a:spLocks noGrp="1"/>
          </p:cNvSpPr>
          <p:nvPr>
            <p:ph type="sldNum" sz="quarter" idx="17"/>
          </p:nvPr>
        </p:nvSpPr>
        <p:spPr>
          <a:ln/>
        </p:spPr>
        <p:txBody>
          <a:bodyPr/>
          <a:lstStyle>
            <a:lvl1pPr>
              <a:defRPr/>
            </a:lvl1pPr>
          </a:lstStyle>
          <a:p>
            <a:fld id="{D5BE0262-5CBF-467B-9690-CD44D6E3BB3A}" type="slidenum">
              <a:rPr lang="en-US" altLang="en-US"/>
              <a:pPr/>
              <a:t>‹#›</a:t>
            </a:fld>
            <a:endParaRPr lang="en-US" altLang="en-US"/>
          </a:p>
        </p:txBody>
      </p:sp>
    </p:spTree>
    <p:extLst>
      <p:ext uri="{BB962C8B-B14F-4D97-AF65-F5344CB8AC3E}">
        <p14:creationId xmlns:p14="http://schemas.microsoft.com/office/powerpoint/2010/main" val="908355789"/>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Two Column Small Le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Content Placeholder 3"/>
          <p:cNvSpPr>
            <a:spLocks noGrp="1"/>
          </p:cNvSpPr>
          <p:nvPr>
            <p:ph sz="quarter" idx="13"/>
          </p:nvPr>
        </p:nvSpPr>
        <p:spPr>
          <a:xfrm>
            <a:off x="457201" y="1153077"/>
            <a:ext cx="1371600" cy="449262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quarter" idx="14"/>
          </p:nvPr>
        </p:nvSpPr>
        <p:spPr>
          <a:xfrm>
            <a:off x="1905001" y="1153077"/>
            <a:ext cx="6781800" cy="449262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a:extLst>
              <a:ext uri="{FF2B5EF4-FFF2-40B4-BE49-F238E27FC236}">
                <a16:creationId xmlns:a16="http://schemas.microsoft.com/office/drawing/2014/main" id="{8F3881DA-4B90-416E-8FF8-8BAD4913C070}"/>
              </a:ext>
            </a:extLst>
          </p:cNvPr>
          <p:cNvSpPr>
            <a:spLocks noGrp="1" noChangeArrowheads="1"/>
          </p:cNvSpPr>
          <p:nvPr>
            <p:ph type="dt" sz="half" idx="15"/>
          </p:nvPr>
        </p:nvSpPr>
        <p:spPr>
          <a:ln/>
        </p:spPr>
        <p:txBody>
          <a:bodyPr/>
          <a:lstStyle>
            <a:lvl1pPr>
              <a:defRPr/>
            </a:lvl1pPr>
          </a:lstStyle>
          <a:p>
            <a:pPr>
              <a:defRPr/>
            </a:pPr>
            <a:fld id="{F33D4148-74E1-493E-8E1D-2FFC089DBB5C}" type="datetimeFigureOut">
              <a:rPr lang="en-US"/>
              <a:pPr>
                <a:defRPr/>
              </a:pPr>
              <a:t>2/24/2022</a:t>
            </a:fld>
            <a:endParaRPr lang="en-US"/>
          </a:p>
        </p:txBody>
      </p:sp>
      <p:sp>
        <p:nvSpPr>
          <p:cNvPr id="6" name="Rectangle 5">
            <a:extLst>
              <a:ext uri="{FF2B5EF4-FFF2-40B4-BE49-F238E27FC236}">
                <a16:creationId xmlns:a16="http://schemas.microsoft.com/office/drawing/2014/main" id="{5304EDEA-FD11-422A-A514-6C1562AB48E0}"/>
              </a:ext>
            </a:extLst>
          </p:cNvPr>
          <p:cNvSpPr>
            <a:spLocks noGrp="1" noChangeArrowheads="1"/>
          </p:cNvSpPr>
          <p:nvPr>
            <p:ph type="ftr" sz="quarter" idx="16"/>
          </p:nvPr>
        </p:nvSpPr>
        <p:spPr>
          <a:ln/>
        </p:spPr>
        <p:txBody>
          <a:bodyPr/>
          <a:lstStyle>
            <a:lvl1pPr>
              <a:defRPr/>
            </a:lvl1pPr>
          </a:lstStyle>
          <a:p>
            <a:pPr>
              <a:defRPr/>
            </a:pPr>
            <a:endParaRPr lang="en-US"/>
          </a:p>
        </p:txBody>
      </p:sp>
      <p:sp>
        <p:nvSpPr>
          <p:cNvPr id="7" name="Slide Number Placeholder 3">
            <a:extLst>
              <a:ext uri="{FF2B5EF4-FFF2-40B4-BE49-F238E27FC236}">
                <a16:creationId xmlns:a16="http://schemas.microsoft.com/office/drawing/2014/main" id="{A5B183D4-244A-4FAF-99EB-A59738B9FEEE}"/>
              </a:ext>
            </a:extLst>
          </p:cNvPr>
          <p:cNvSpPr>
            <a:spLocks noGrp="1"/>
          </p:cNvSpPr>
          <p:nvPr>
            <p:ph type="sldNum" sz="quarter" idx="17"/>
          </p:nvPr>
        </p:nvSpPr>
        <p:spPr>
          <a:ln/>
        </p:spPr>
        <p:txBody>
          <a:bodyPr/>
          <a:lstStyle>
            <a:lvl1pPr>
              <a:defRPr/>
            </a:lvl1pPr>
          </a:lstStyle>
          <a:p>
            <a:fld id="{0162B631-0564-4A10-B630-93322E0743E2}" type="slidenum">
              <a:rPr lang="en-US" altLang="en-US"/>
              <a:pPr/>
              <a:t>‹#›</a:t>
            </a:fld>
            <a:endParaRPr lang="en-US" altLang="en-US"/>
          </a:p>
        </p:txBody>
      </p:sp>
    </p:spTree>
    <p:extLst>
      <p:ext uri="{BB962C8B-B14F-4D97-AF65-F5344CB8AC3E}">
        <p14:creationId xmlns:p14="http://schemas.microsoft.com/office/powerpoint/2010/main" val="2263845702"/>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1400" b="1"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Rectangle 4">
            <a:extLst>
              <a:ext uri="{FF2B5EF4-FFF2-40B4-BE49-F238E27FC236}">
                <a16:creationId xmlns:a16="http://schemas.microsoft.com/office/drawing/2014/main" id="{FD067BB0-0BBA-46A6-B533-038CEA214B96}"/>
              </a:ext>
            </a:extLst>
          </p:cNvPr>
          <p:cNvSpPr>
            <a:spLocks noGrp="1" noChangeArrowheads="1"/>
          </p:cNvSpPr>
          <p:nvPr>
            <p:ph type="dt" sz="half" idx="10"/>
          </p:nvPr>
        </p:nvSpPr>
        <p:spPr>
          <a:ln/>
        </p:spPr>
        <p:txBody>
          <a:bodyPr/>
          <a:lstStyle>
            <a:lvl1pPr>
              <a:defRPr/>
            </a:lvl1pPr>
          </a:lstStyle>
          <a:p>
            <a:pPr>
              <a:defRPr/>
            </a:pPr>
            <a:fld id="{D108D49B-BBD4-4044-A273-16BAD9AAF05C}" type="datetimeFigureOut">
              <a:rPr lang="en-US"/>
              <a:pPr>
                <a:defRPr/>
              </a:pPr>
              <a:t>2/24/2022</a:t>
            </a:fld>
            <a:endParaRPr lang="en-US"/>
          </a:p>
        </p:txBody>
      </p:sp>
      <p:sp>
        <p:nvSpPr>
          <p:cNvPr id="7" name="Rectangle 5">
            <a:extLst>
              <a:ext uri="{FF2B5EF4-FFF2-40B4-BE49-F238E27FC236}">
                <a16:creationId xmlns:a16="http://schemas.microsoft.com/office/drawing/2014/main" id="{2B2457BD-CEAA-4523-BAD1-54D66ECB031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8" name="Slide Number Placeholder 3">
            <a:extLst>
              <a:ext uri="{FF2B5EF4-FFF2-40B4-BE49-F238E27FC236}">
                <a16:creationId xmlns:a16="http://schemas.microsoft.com/office/drawing/2014/main" id="{5457745B-211E-48CB-9C8D-9DF14A0875C6}"/>
              </a:ext>
            </a:extLst>
          </p:cNvPr>
          <p:cNvSpPr>
            <a:spLocks noGrp="1"/>
          </p:cNvSpPr>
          <p:nvPr>
            <p:ph type="sldNum" sz="quarter" idx="12"/>
          </p:nvPr>
        </p:nvSpPr>
        <p:spPr>
          <a:ln/>
        </p:spPr>
        <p:txBody>
          <a:bodyPr/>
          <a:lstStyle>
            <a:lvl1pPr>
              <a:defRPr/>
            </a:lvl1pPr>
          </a:lstStyle>
          <a:p>
            <a:fld id="{D5116AFB-8F64-4B41-A5DE-E3913DC5258B}" type="slidenum">
              <a:rPr lang="en-US" altLang="en-US"/>
              <a:pPr/>
              <a:t>‹#›</a:t>
            </a:fld>
            <a:endParaRPr lang="en-US" altLang="en-US"/>
          </a:p>
        </p:txBody>
      </p:sp>
    </p:spTree>
    <p:extLst>
      <p:ext uri="{BB962C8B-B14F-4D97-AF65-F5344CB8AC3E}">
        <p14:creationId xmlns:p14="http://schemas.microsoft.com/office/powerpoint/2010/main" val="4017108660"/>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7" descr="FEMA Visual Template">
            <a:extLst>
              <a:ext uri="{FF2B5EF4-FFF2-40B4-BE49-F238E27FC236}">
                <a16:creationId xmlns:a16="http://schemas.microsoft.com/office/drawing/2014/main" id="{608D1752-CC17-494D-8124-591403FC3F68}"/>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a:extLst>
              <a:ext uri="{FF2B5EF4-FFF2-40B4-BE49-F238E27FC236}">
                <a16:creationId xmlns:a16="http://schemas.microsoft.com/office/drawing/2014/main" id="{68205805-869D-4EDF-925C-DDD269454B7F}"/>
              </a:ext>
            </a:extLst>
          </p:cNvPr>
          <p:cNvSpPr>
            <a:spLocks noGrp="1" noChangeArrowheads="1"/>
          </p:cNvSpPr>
          <p:nvPr>
            <p:ph type="title"/>
          </p:nvPr>
        </p:nvSpPr>
        <p:spPr bwMode="auto">
          <a:xfrm>
            <a:off x="457200" y="198438"/>
            <a:ext cx="82296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3">
            <a:extLst>
              <a:ext uri="{FF2B5EF4-FFF2-40B4-BE49-F238E27FC236}">
                <a16:creationId xmlns:a16="http://schemas.microsoft.com/office/drawing/2014/main" id="{BB0E8AD8-E1E1-4B9C-BCCE-15C93F15CE20}"/>
              </a:ext>
            </a:extLst>
          </p:cNvPr>
          <p:cNvSpPr>
            <a:spLocks noGrp="1" noChangeArrowheads="1"/>
          </p:cNvSpPr>
          <p:nvPr>
            <p:ph type="body" idx="1"/>
          </p:nvPr>
        </p:nvSpPr>
        <p:spPr bwMode="auto">
          <a:xfrm>
            <a:off x="457200" y="1068388"/>
            <a:ext cx="8229600" cy="4646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p:txBody>
      </p:sp>
      <p:sp>
        <p:nvSpPr>
          <p:cNvPr id="2" name="Rectangle 4">
            <a:extLst>
              <a:ext uri="{FF2B5EF4-FFF2-40B4-BE49-F238E27FC236}">
                <a16:creationId xmlns:a16="http://schemas.microsoft.com/office/drawing/2014/main" id="{07E4A3C9-F2B3-4571-9261-44246573010C}"/>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b="0" smtClean="0">
                <a:latin typeface="+mn-lt"/>
                <a:cs typeface="+mn-cs"/>
              </a:defRPr>
            </a:lvl1pPr>
          </a:lstStyle>
          <a:p>
            <a:pPr>
              <a:defRPr/>
            </a:pPr>
            <a:fld id="{C1F57D5C-911A-46D5-B78B-3ECF45F76D53}" type="datetimeFigureOut">
              <a:rPr lang="en-US"/>
              <a:pPr>
                <a:defRPr/>
              </a:pPr>
              <a:t>2/24/2022</a:t>
            </a:fld>
            <a:endParaRPr lang="en-US"/>
          </a:p>
        </p:txBody>
      </p:sp>
      <p:sp>
        <p:nvSpPr>
          <p:cNvPr id="1029" name="Rectangle 5">
            <a:extLst>
              <a:ext uri="{FF2B5EF4-FFF2-40B4-BE49-F238E27FC236}">
                <a16:creationId xmlns:a16="http://schemas.microsoft.com/office/drawing/2014/main" id="{2D3C3130-8211-43EF-9C16-966DA3D61275}"/>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400" b="0">
                <a:latin typeface="+mn-lt"/>
                <a:cs typeface="+mn-cs"/>
              </a:defRPr>
            </a:lvl1pPr>
          </a:lstStyle>
          <a:p>
            <a:pPr>
              <a:defRPr/>
            </a:pPr>
            <a:endParaRPr lang="en-US"/>
          </a:p>
        </p:txBody>
      </p:sp>
      <p:cxnSp>
        <p:nvCxnSpPr>
          <p:cNvPr id="8" name="Straight Connector 7">
            <a:extLst>
              <a:ext uri="{FF2B5EF4-FFF2-40B4-BE49-F238E27FC236}">
                <a16:creationId xmlns:a16="http://schemas.microsoft.com/office/drawing/2014/main" id="{ABBBB87C-729F-4ED8-AA98-AAF80430D5C7}"/>
              </a:ext>
            </a:extLst>
          </p:cNvPr>
          <p:cNvCxnSpPr/>
          <p:nvPr/>
        </p:nvCxnSpPr>
        <p:spPr>
          <a:xfrm>
            <a:off x="457200" y="990600"/>
            <a:ext cx="8077200" cy="158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11" name="Slide Number Placeholder 3">
            <a:extLst>
              <a:ext uri="{FF2B5EF4-FFF2-40B4-BE49-F238E27FC236}">
                <a16:creationId xmlns:a16="http://schemas.microsoft.com/office/drawing/2014/main" id="{8BFB1DA7-31DF-4D12-98B3-52A23E71093E}"/>
              </a:ext>
            </a:extLst>
          </p:cNvPr>
          <p:cNvSpPr>
            <a:spLocks noGrp="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600">
                <a:solidFill>
                  <a:srgbClr val="F4F8FE"/>
                </a:solidFill>
              </a:defRPr>
            </a:lvl1pPr>
          </a:lstStyle>
          <a:p>
            <a:fld id="{EED93B41-2C3F-4B06-B970-399A9DA5E81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81" r:id="rId1"/>
    <p:sldLayoutId id="2147483697"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8" r:id="rId11"/>
    <p:sldLayoutId id="2147483690" r:id="rId12"/>
    <p:sldLayoutId id="2147483691" r:id="rId13"/>
    <p:sldLayoutId id="2147483692" r:id="rId14"/>
    <p:sldLayoutId id="2147483693" r:id="rId15"/>
    <p:sldLayoutId id="2147483694" r:id="rId16"/>
    <p:sldLayoutId id="2147483695" r:id="rId17"/>
    <p:sldLayoutId id="2147483696" r:id="rId18"/>
  </p:sldLayoutIdLst>
  <p:transition>
    <p:wipe dir="r"/>
  </p:transition>
  <p:txStyles>
    <p:titleStyle>
      <a:lvl1pPr algn="l" rtl="0" fontAlgn="base">
        <a:spcBef>
          <a:spcPct val="0"/>
        </a:spcBef>
        <a:spcAft>
          <a:spcPct val="0"/>
        </a:spcAft>
        <a:defRPr sz="3800" b="1">
          <a:solidFill>
            <a:srgbClr val="000066"/>
          </a:solidFill>
          <a:latin typeface="+mj-lt"/>
          <a:ea typeface="+mj-ea"/>
          <a:cs typeface="+mj-cs"/>
        </a:defRPr>
      </a:lvl1pPr>
      <a:lvl2pPr algn="l" rtl="0" fontAlgn="base">
        <a:spcBef>
          <a:spcPct val="0"/>
        </a:spcBef>
        <a:spcAft>
          <a:spcPct val="0"/>
        </a:spcAft>
        <a:defRPr sz="3800" b="1">
          <a:solidFill>
            <a:srgbClr val="000066"/>
          </a:solidFill>
          <a:latin typeface="Times New Roman" pitchFamily="18" charset="0"/>
          <a:cs typeface="Arial" charset="0"/>
        </a:defRPr>
      </a:lvl2pPr>
      <a:lvl3pPr algn="l" rtl="0" fontAlgn="base">
        <a:spcBef>
          <a:spcPct val="0"/>
        </a:spcBef>
        <a:spcAft>
          <a:spcPct val="0"/>
        </a:spcAft>
        <a:defRPr sz="3800" b="1">
          <a:solidFill>
            <a:srgbClr val="000066"/>
          </a:solidFill>
          <a:latin typeface="Times New Roman" pitchFamily="18" charset="0"/>
          <a:cs typeface="Arial" charset="0"/>
        </a:defRPr>
      </a:lvl3pPr>
      <a:lvl4pPr algn="l" rtl="0" fontAlgn="base">
        <a:spcBef>
          <a:spcPct val="0"/>
        </a:spcBef>
        <a:spcAft>
          <a:spcPct val="0"/>
        </a:spcAft>
        <a:defRPr sz="3800" b="1">
          <a:solidFill>
            <a:srgbClr val="000066"/>
          </a:solidFill>
          <a:latin typeface="Times New Roman" pitchFamily="18" charset="0"/>
          <a:cs typeface="Arial" charset="0"/>
        </a:defRPr>
      </a:lvl4pPr>
      <a:lvl5pPr algn="l" rtl="0" fontAlgn="base">
        <a:spcBef>
          <a:spcPct val="0"/>
        </a:spcBef>
        <a:spcAft>
          <a:spcPct val="0"/>
        </a:spcAft>
        <a:defRPr sz="3800" b="1">
          <a:solidFill>
            <a:srgbClr val="000066"/>
          </a:solidFill>
          <a:latin typeface="Times New Roman" pitchFamily="18" charset="0"/>
          <a:cs typeface="Arial" charset="0"/>
        </a:defRPr>
      </a:lvl5pPr>
      <a:lvl6pPr marL="457200" algn="l" rtl="0" eaLnBrk="1" fontAlgn="base" hangingPunct="1">
        <a:spcBef>
          <a:spcPct val="0"/>
        </a:spcBef>
        <a:spcAft>
          <a:spcPct val="0"/>
        </a:spcAft>
        <a:defRPr sz="3800" b="1">
          <a:solidFill>
            <a:srgbClr val="000066"/>
          </a:solidFill>
          <a:latin typeface="Times New Roman" pitchFamily="18" charset="0"/>
          <a:cs typeface="Arial" charset="0"/>
        </a:defRPr>
      </a:lvl6pPr>
      <a:lvl7pPr marL="914400" algn="l" rtl="0" eaLnBrk="1" fontAlgn="base" hangingPunct="1">
        <a:spcBef>
          <a:spcPct val="0"/>
        </a:spcBef>
        <a:spcAft>
          <a:spcPct val="0"/>
        </a:spcAft>
        <a:defRPr sz="3800" b="1">
          <a:solidFill>
            <a:srgbClr val="000066"/>
          </a:solidFill>
          <a:latin typeface="Times New Roman" pitchFamily="18" charset="0"/>
          <a:cs typeface="Arial" charset="0"/>
        </a:defRPr>
      </a:lvl7pPr>
      <a:lvl8pPr marL="1371600" algn="l" rtl="0" eaLnBrk="1" fontAlgn="base" hangingPunct="1">
        <a:spcBef>
          <a:spcPct val="0"/>
        </a:spcBef>
        <a:spcAft>
          <a:spcPct val="0"/>
        </a:spcAft>
        <a:defRPr sz="3800" b="1">
          <a:solidFill>
            <a:srgbClr val="000066"/>
          </a:solidFill>
          <a:latin typeface="Times New Roman" pitchFamily="18" charset="0"/>
          <a:cs typeface="Arial" charset="0"/>
        </a:defRPr>
      </a:lvl8pPr>
      <a:lvl9pPr marL="1828800" algn="l" rtl="0" eaLnBrk="1" fontAlgn="base" hangingPunct="1">
        <a:spcBef>
          <a:spcPct val="0"/>
        </a:spcBef>
        <a:spcAft>
          <a:spcPct val="0"/>
        </a:spcAft>
        <a:defRPr sz="3800" b="1">
          <a:solidFill>
            <a:srgbClr val="000066"/>
          </a:solidFill>
          <a:latin typeface="Times New Roman" pitchFamily="18" charset="0"/>
          <a:cs typeface="Arial" charset="0"/>
        </a:defRPr>
      </a:lvl9pPr>
    </p:titleStyle>
    <p:bodyStyle>
      <a:lvl1pPr algn="l" rtl="0" fontAlgn="base">
        <a:spcBef>
          <a:spcPct val="20000"/>
        </a:spcBef>
        <a:spcAft>
          <a:spcPct val="0"/>
        </a:spcAft>
        <a:tabLst>
          <a:tab pos="401638" algn="l"/>
        </a:tabLst>
        <a:defRPr sz="2800">
          <a:solidFill>
            <a:srgbClr val="000066"/>
          </a:solidFill>
          <a:latin typeface="+mn-lt"/>
          <a:ea typeface="+mn-ea"/>
          <a:cs typeface="+mn-cs"/>
        </a:defRPr>
      </a:lvl1pPr>
      <a:lvl2pPr marL="457200" indent="-342900" algn="l" rtl="0" fontAlgn="base">
        <a:spcBef>
          <a:spcPct val="20000"/>
        </a:spcBef>
        <a:spcAft>
          <a:spcPct val="0"/>
        </a:spcAft>
        <a:buFont typeface="Arial" panose="020B0604020202020204" pitchFamily="34" charset="0"/>
        <a:buChar char="•"/>
        <a:tabLst>
          <a:tab pos="401638" algn="l"/>
        </a:tabLst>
        <a:defRPr sz="2800">
          <a:solidFill>
            <a:srgbClr val="000066"/>
          </a:solidFill>
          <a:latin typeface="+mn-lt"/>
          <a:cs typeface="+mn-cs"/>
        </a:defRPr>
      </a:lvl2pPr>
      <a:lvl3pPr marL="914400" indent="-342900" algn="l" rtl="0" fontAlgn="base">
        <a:spcBef>
          <a:spcPct val="20000"/>
        </a:spcBef>
        <a:spcAft>
          <a:spcPct val="0"/>
        </a:spcAft>
        <a:buFont typeface="Wingdings" panose="05000000000000000000" pitchFamily="2" charset="2"/>
        <a:buChar char="§"/>
        <a:tabLst>
          <a:tab pos="401638" algn="l"/>
        </a:tabLst>
        <a:defRPr sz="2800">
          <a:solidFill>
            <a:srgbClr val="000066"/>
          </a:solidFill>
          <a:latin typeface="+mn-lt"/>
          <a:cs typeface="+mn-cs"/>
        </a:defRPr>
      </a:lvl3pPr>
      <a:lvl4pPr marL="1371600" indent="-342900" algn="l" rtl="0" fontAlgn="base">
        <a:spcBef>
          <a:spcPct val="20000"/>
        </a:spcBef>
        <a:spcAft>
          <a:spcPct val="0"/>
        </a:spcAft>
        <a:buFont typeface="Wingdings" panose="05000000000000000000" pitchFamily="2" charset="2"/>
        <a:buChar char="§"/>
        <a:tabLst>
          <a:tab pos="401638" algn="l"/>
        </a:tabLst>
        <a:defRPr sz="2800">
          <a:solidFill>
            <a:srgbClr val="000066"/>
          </a:solidFill>
          <a:latin typeface="+mn-lt"/>
          <a:cs typeface="+mn-cs"/>
        </a:defRPr>
      </a:lvl4pPr>
      <a:lvl5pPr marL="2174875" indent="-228600" algn="l" rtl="0" fontAlgn="base">
        <a:spcBef>
          <a:spcPct val="20000"/>
        </a:spcBef>
        <a:spcAft>
          <a:spcPct val="0"/>
        </a:spcAft>
        <a:buChar char="»"/>
        <a:tabLst>
          <a:tab pos="401638" algn="l"/>
        </a:tabLst>
        <a:defRPr sz="2000" b="1">
          <a:solidFill>
            <a:srgbClr val="000066"/>
          </a:solidFill>
          <a:latin typeface="+mn-lt"/>
          <a:cs typeface="+mn-cs"/>
        </a:defRPr>
      </a:lvl5pPr>
      <a:lvl6pPr marL="2632075" indent="-228600" algn="l" rtl="0" eaLnBrk="1" fontAlgn="base" hangingPunct="1">
        <a:spcBef>
          <a:spcPct val="20000"/>
        </a:spcBef>
        <a:spcAft>
          <a:spcPct val="0"/>
        </a:spcAft>
        <a:buChar char="»"/>
        <a:tabLst>
          <a:tab pos="401638" algn="l"/>
        </a:tabLst>
        <a:defRPr sz="2000" b="1">
          <a:solidFill>
            <a:srgbClr val="000066"/>
          </a:solidFill>
          <a:latin typeface="+mn-lt"/>
          <a:cs typeface="+mn-cs"/>
        </a:defRPr>
      </a:lvl6pPr>
      <a:lvl7pPr marL="3089275" indent="-228600" algn="l" rtl="0" eaLnBrk="1" fontAlgn="base" hangingPunct="1">
        <a:spcBef>
          <a:spcPct val="20000"/>
        </a:spcBef>
        <a:spcAft>
          <a:spcPct val="0"/>
        </a:spcAft>
        <a:buChar char="»"/>
        <a:tabLst>
          <a:tab pos="401638" algn="l"/>
        </a:tabLst>
        <a:defRPr sz="2000" b="1">
          <a:solidFill>
            <a:srgbClr val="000066"/>
          </a:solidFill>
          <a:latin typeface="+mn-lt"/>
          <a:cs typeface="+mn-cs"/>
        </a:defRPr>
      </a:lvl7pPr>
      <a:lvl8pPr marL="3546475" indent="-228600" algn="l" rtl="0" eaLnBrk="1" fontAlgn="base" hangingPunct="1">
        <a:spcBef>
          <a:spcPct val="20000"/>
        </a:spcBef>
        <a:spcAft>
          <a:spcPct val="0"/>
        </a:spcAft>
        <a:buChar char="»"/>
        <a:tabLst>
          <a:tab pos="401638" algn="l"/>
        </a:tabLst>
        <a:defRPr sz="2000" b="1">
          <a:solidFill>
            <a:srgbClr val="000066"/>
          </a:solidFill>
          <a:latin typeface="+mn-lt"/>
          <a:cs typeface="+mn-cs"/>
        </a:defRPr>
      </a:lvl8pPr>
      <a:lvl9pPr marL="4003675" indent="-228600" algn="l" rtl="0" eaLnBrk="1" fontAlgn="base" hangingPunct="1">
        <a:spcBef>
          <a:spcPct val="20000"/>
        </a:spcBef>
        <a:spcAft>
          <a:spcPct val="0"/>
        </a:spcAft>
        <a:buChar char="»"/>
        <a:tabLst>
          <a:tab pos="401638" algn="l"/>
        </a:tabLst>
        <a:defRPr sz="2000" b="1">
          <a:solidFill>
            <a:srgbClr val="000066"/>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National%20Incident%20Management%20System,%20Third%20Edition,%20October%202017).pdf"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4E410B30-B5DA-4E8F-A5E2-2504434C548F}"/>
              </a:ext>
            </a:extLst>
          </p:cNvPr>
          <p:cNvSpPr>
            <a:spLocks noGrp="1"/>
          </p:cNvSpPr>
          <p:nvPr>
            <p:ph type="title"/>
          </p:nvPr>
        </p:nvSpPr>
        <p:spPr/>
        <p:txBody>
          <a:bodyPr/>
          <a:lstStyle/>
          <a:p>
            <a:pPr>
              <a:spcBef>
                <a:spcPct val="100000"/>
              </a:spcBef>
              <a:buSzPct val="99000"/>
            </a:pPr>
            <a:r>
              <a:rPr lang="en-US" altLang="en-US"/>
              <a:t>Lesson 6: Other NIMS Structures and Interconnectivity</a:t>
            </a:r>
          </a:p>
        </p:txBody>
      </p:sp>
      <p:sp>
        <p:nvSpPr>
          <p:cNvPr id="2" name="Content Placeholder 1">
            <a:extLst>
              <a:ext uri="{FF2B5EF4-FFF2-40B4-BE49-F238E27FC236}">
                <a16:creationId xmlns:a16="http://schemas.microsoft.com/office/drawing/2014/main" id="{31BE0DF5-C46D-4DC9-81CF-B383508BCBDA}"/>
              </a:ext>
            </a:extLst>
          </p:cNvPr>
          <p:cNvSpPr>
            <a:spLocks noGrp="1"/>
          </p:cNvSpPr>
          <p:nvPr>
            <p:ph idx="1"/>
          </p:nvPr>
        </p:nvSpPr>
        <p:spPr/>
        <p:txBody>
          <a:bodyPr>
            <a:normAutofit fontScale="62500" lnSpcReduction="20000"/>
          </a:bodyPr>
          <a:lstStyle/>
          <a:p>
            <a:pPr>
              <a:spcBef>
                <a:spcPct val="100000"/>
              </a:spcBef>
              <a:buSzPct val="99000"/>
              <a:tabLst/>
            </a:pPr>
            <a:r>
              <a:rPr lang="en-US" altLang="en-US" kern="1200" dirty="0">
                <a:latin typeface="Arial" panose="020B0604020202020204" pitchFamily="34" charset="0"/>
                <a:cs typeface="Arial" panose="020B0604020202020204" pitchFamily="34" charset="0"/>
                <a:sym typeface="Arial" panose="020B0604020202020204" pitchFamily="34" charset="0"/>
              </a:rPr>
              <a:t>This lesson presents an overview of the Other NIMS Structures and Interconnectivity. </a:t>
            </a:r>
          </a:p>
          <a:p>
            <a:pPr>
              <a:spcBef>
                <a:spcPct val="100000"/>
              </a:spcBef>
              <a:buSzPct val="99000"/>
              <a:tabLst/>
            </a:pPr>
            <a:r>
              <a:rPr lang="en-US" altLang="en-US" b="1" kern="1200" dirty="0">
                <a:latin typeface="Arial" panose="020B0604020202020204" pitchFamily="34" charset="0"/>
                <a:cs typeface="Arial" panose="020B0604020202020204" pitchFamily="34" charset="0"/>
                <a:sym typeface="Arial" panose="020B0604020202020204" pitchFamily="34" charset="0"/>
              </a:rPr>
              <a:t>Objectives:</a:t>
            </a:r>
            <a:r>
              <a:rPr lang="en-US" altLang="en-US" kern="1200" dirty="0">
                <a:latin typeface="Arial" panose="020B0604020202020204" pitchFamily="34" charset="0"/>
                <a:cs typeface="Arial" panose="020B0604020202020204" pitchFamily="34" charset="0"/>
                <a:sym typeface="Arial" panose="020B0604020202020204" pitchFamily="34" charset="0"/>
              </a:rPr>
              <a:t> </a:t>
            </a:r>
          </a:p>
          <a:p>
            <a:pPr>
              <a:spcBef>
                <a:spcPct val="100000"/>
              </a:spcBef>
              <a:buSzPct val="99000"/>
              <a:tabLst/>
            </a:pPr>
            <a:r>
              <a:rPr lang="en-US" altLang="en-US" kern="1200" dirty="0">
                <a:latin typeface="Arial" panose="020B0604020202020204" pitchFamily="34" charset="0"/>
                <a:cs typeface="Arial" panose="020B0604020202020204" pitchFamily="34" charset="0"/>
                <a:sym typeface="Arial" panose="020B0604020202020204" pitchFamily="34" charset="0"/>
              </a:rPr>
              <a:t>At the end of this lesson, you will be able to:</a:t>
            </a:r>
          </a:p>
          <a:p>
            <a:pPr marL="254000" lvl="1" indent="-254000">
              <a:spcBef>
                <a:spcPct val="100000"/>
              </a:spcBef>
              <a:buSzPct val="99000"/>
              <a:tabLst/>
            </a:pPr>
            <a:r>
              <a:rPr lang="en-US" altLang="en-US" kern="1200" dirty="0">
                <a:latin typeface="Arial" panose="020B0604020202020204" pitchFamily="34" charset="0"/>
                <a:ea typeface="+mn-ea"/>
                <a:cs typeface="Arial" panose="020B0604020202020204" pitchFamily="34" charset="0"/>
                <a:sym typeface="Arial" panose="020B0604020202020204" pitchFamily="34" charset="0"/>
              </a:rPr>
              <a:t>Identify the roles and responsibilities of the Multiagency Coordination Group (MAC Group)</a:t>
            </a:r>
          </a:p>
          <a:p>
            <a:pPr marL="254000" lvl="1" indent="-254000">
              <a:spcBef>
                <a:spcPct val="100000"/>
              </a:spcBef>
              <a:buSzPct val="99000"/>
              <a:tabLst/>
            </a:pPr>
            <a:r>
              <a:rPr lang="en-US" altLang="en-US" kern="1200" dirty="0">
                <a:latin typeface="Arial" panose="020B0604020202020204" pitchFamily="34" charset="0"/>
                <a:ea typeface="+mn-ea"/>
                <a:cs typeface="Arial" panose="020B0604020202020204" pitchFamily="34" charset="0"/>
                <a:sym typeface="Arial" panose="020B0604020202020204" pitchFamily="34" charset="0"/>
              </a:rPr>
              <a:t>Describe the Joint Information System (JIS)</a:t>
            </a:r>
          </a:p>
          <a:p>
            <a:pPr marL="254000" lvl="1" indent="-254000">
              <a:spcBef>
                <a:spcPct val="100000"/>
              </a:spcBef>
              <a:buSzPct val="99000"/>
              <a:tabLst/>
            </a:pPr>
            <a:r>
              <a:rPr lang="en-US" altLang="en-US" kern="1200" dirty="0">
                <a:latin typeface="Arial" panose="020B0604020202020204" pitchFamily="34" charset="0"/>
                <a:ea typeface="+mn-ea"/>
                <a:cs typeface="Arial" panose="020B0604020202020204" pitchFamily="34" charset="0"/>
                <a:sym typeface="Arial" panose="020B0604020202020204" pitchFamily="34" charset="0"/>
              </a:rPr>
              <a:t>Describe Interconnectivity of NIMS Command and Coordination Structures</a:t>
            </a:r>
          </a:p>
          <a:p>
            <a:pPr>
              <a:spcBef>
                <a:spcPct val="100000"/>
              </a:spcBef>
              <a:buSzPct val="99000"/>
              <a:tabLst/>
            </a:pPr>
            <a:r>
              <a:rPr lang="en-US" altLang="en-US" kern="1200" dirty="0">
                <a:latin typeface="Arial" panose="020B0604020202020204" pitchFamily="34" charset="0"/>
                <a:cs typeface="Arial" panose="020B0604020202020204" pitchFamily="34" charset="0"/>
                <a:sym typeface="Arial" panose="020B0604020202020204" pitchFamily="34" charset="0"/>
                <a:hlinkClick r:id="rId2" action="ppaction://hlinkfile">
                  <a:extLst>
                    <a:ext uri="{A12FA001-AC4F-418D-AE19-62706E023703}">
                      <ahyp:hlinkClr xmlns:ahyp="http://schemas.microsoft.com/office/drawing/2018/hyperlinkcolor" val="tx"/>
                    </a:ext>
                  </a:extLst>
                </a:hlinkClick>
              </a:rPr>
              <a:t>(National Incident Management System, Third Edition, October 2017)</a:t>
            </a:r>
            <a:endParaRPr lang="en-US" altLang="en-US" kern="1200" dirty="0">
              <a:latin typeface="Arial" panose="020B0604020202020204" pitchFamily="34" charset="0"/>
              <a:cs typeface="Arial" panose="020B0604020202020204" pitchFamily="34" charset="0"/>
              <a:sym typeface="Arial" panose="020B0604020202020204" pitchFamily="34" charset="0"/>
            </a:endParaRPr>
          </a:p>
          <a:p>
            <a:pPr>
              <a:spcBef>
                <a:spcPct val="100000"/>
              </a:spcBef>
              <a:buSzPct val="99000"/>
              <a:tabLst/>
            </a:pPr>
            <a:r>
              <a:rPr lang="en-US" altLang="en-US" kern="1200" dirty="0">
                <a:latin typeface="Arial" panose="020B0604020202020204" pitchFamily="34" charset="0"/>
                <a:cs typeface="Arial" panose="020B0604020202020204" pitchFamily="34" charset="0"/>
                <a:sym typeface="Arial" panose="020B0604020202020204" pitchFamily="34" charset="0"/>
              </a:rPr>
              <a:t> </a:t>
            </a:r>
            <a:endParaRPr lang="en-US" dirty="0"/>
          </a:p>
        </p:txBody>
      </p:sp>
      <p:sp>
        <p:nvSpPr>
          <p:cNvPr id="3" name="Slide Number Placeholder 2">
            <a:extLst>
              <a:ext uri="{FF2B5EF4-FFF2-40B4-BE49-F238E27FC236}">
                <a16:creationId xmlns:a16="http://schemas.microsoft.com/office/drawing/2014/main" id="{68A9E994-0746-4539-B5EB-3D8C0F11ABCF}"/>
              </a:ext>
            </a:extLst>
          </p:cNvPr>
          <p:cNvSpPr>
            <a:spLocks noGrp="1"/>
          </p:cNvSpPr>
          <p:nvPr>
            <p:ph type="sldNum" sz="quarter" idx="11"/>
          </p:nvPr>
        </p:nvSpPr>
        <p:spPr/>
        <p:txBody>
          <a:bodyPr/>
          <a:lstStyle/>
          <a:p>
            <a:pPr>
              <a:spcBef>
                <a:spcPct val="100000"/>
              </a:spcBef>
              <a:buSzPct val="99000"/>
            </a:pPr>
            <a:fld id="{F07DC3B5-C6B8-49E1-920E-CFA75C343AA6}" type="slidenum">
              <a:rPr lang="en-US" altLang="en-US" smtClean="0"/>
              <a:pPr>
                <a:spcBef>
                  <a:spcPct val="100000"/>
                </a:spcBef>
                <a:buSzPct val="99000"/>
              </a:pPr>
              <a:t>1</a:t>
            </a:fld>
            <a:endParaRPr lang="en-US" altLang="en-US"/>
          </a:p>
        </p:txBody>
      </p:sp>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6A8C0E3D-E86E-49E5-9A44-B5CF85245408}"/>
              </a:ext>
            </a:extLst>
          </p:cNvPr>
          <p:cNvSpPr>
            <a:spLocks noGrp="1"/>
          </p:cNvSpPr>
          <p:nvPr>
            <p:ph type="title"/>
          </p:nvPr>
        </p:nvSpPr>
        <p:spPr/>
        <p:txBody>
          <a:bodyPr/>
          <a:lstStyle/>
          <a:p>
            <a:pPr>
              <a:spcBef>
                <a:spcPct val="100000"/>
              </a:spcBef>
              <a:buSzPct val="99000"/>
            </a:pPr>
            <a:r>
              <a:rPr lang="en-US" altLang="en-US"/>
              <a:t>JIS Description and Components: Information</a:t>
            </a:r>
          </a:p>
        </p:txBody>
      </p:sp>
      <p:sp>
        <p:nvSpPr>
          <p:cNvPr id="2" name="Content Placeholder 1">
            <a:extLst>
              <a:ext uri="{FF2B5EF4-FFF2-40B4-BE49-F238E27FC236}">
                <a16:creationId xmlns:a16="http://schemas.microsoft.com/office/drawing/2014/main" id="{CDB1F82C-F45B-433A-BC52-F9BB5BF9EA09}"/>
              </a:ext>
            </a:extLst>
          </p:cNvPr>
          <p:cNvSpPr>
            <a:spLocks noGrp="1"/>
          </p:cNvSpPr>
          <p:nvPr>
            <p:ph sz="quarter" idx="13"/>
          </p:nvPr>
        </p:nvSpPr>
        <p:spPr/>
        <p:txBody>
          <a:bodyPr>
            <a:normAutofit fontScale="55000" lnSpcReduction="2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In some cases, lives will depend on getting information to the public quickly and those responsible take necessary steps to alert the public.</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Getting information to the public and stakeholders during an incident requires an ongoing information cycle:</a:t>
            </a:r>
          </a:p>
          <a:p>
            <a:pPr marL="254000" lvl="1" indent="-254000">
              <a:spcBef>
                <a:spcPct val="100000"/>
              </a:spcBef>
              <a:buSzPct val="99000"/>
              <a:tabLst/>
            </a:pPr>
            <a:r>
              <a:rPr lang="en-US" altLang="en-US" b="1" kern="1200">
                <a:latin typeface="Arial" panose="020B0604020202020204" pitchFamily="34" charset="0"/>
                <a:ea typeface="+mn-ea"/>
                <a:cs typeface="Arial" panose="020B0604020202020204" pitchFamily="34" charset="0"/>
                <a:sym typeface="Arial" panose="020B0604020202020204" pitchFamily="34" charset="0"/>
              </a:rPr>
              <a:t>Gathering</a:t>
            </a:r>
            <a:r>
              <a:rPr lang="en-US" altLang="en-US" kern="1200">
                <a:latin typeface="Arial" panose="020B0604020202020204" pitchFamily="34" charset="0"/>
                <a:ea typeface="+mn-ea"/>
                <a:cs typeface="Arial" panose="020B0604020202020204" pitchFamily="34" charset="0"/>
                <a:sym typeface="Arial" panose="020B0604020202020204" pitchFamily="34" charset="0"/>
              </a:rPr>
              <a:t> complete information for the public and other stakeholders</a:t>
            </a:r>
          </a:p>
          <a:p>
            <a:pPr marL="254000" lvl="1" indent="-254000">
              <a:spcBef>
                <a:spcPct val="100000"/>
              </a:spcBef>
              <a:buSzPct val="99000"/>
              <a:tabLst/>
            </a:pPr>
            <a:r>
              <a:rPr lang="en-US" altLang="en-US" b="1" kern="1200">
                <a:latin typeface="Arial" panose="020B0604020202020204" pitchFamily="34" charset="0"/>
                <a:ea typeface="+mn-ea"/>
                <a:cs typeface="Arial" panose="020B0604020202020204" pitchFamily="34" charset="0"/>
                <a:sym typeface="Arial" panose="020B0604020202020204" pitchFamily="34" charset="0"/>
              </a:rPr>
              <a:t>Verifying</a:t>
            </a:r>
            <a:r>
              <a:rPr lang="en-US" altLang="en-US" kern="1200">
                <a:latin typeface="Arial" panose="020B0604020202020204" pitchFamily="34" charset="0"/>
                <a:ea typeface="+mn-ea"/>
                <a:cs typeface="Arial" panose="020B0604020202020204" pitchFamily="34" charset="0"/>
                <a:sym typeface="Arial" panose="020B0604020202020204" pitchFamily="34" charset="0"/>
              </a:rPr>
              <a:t> information to ensure accuracy</a:t>
            </a:r>
          </a:p>
          <a:p>
            <a:pPr marL="254000" lvl="1" indent="-254000">
              <a:spcBef>
                <a:spcPct val="100000"/>
              </a:spcBef>
              <a:buSzPct val="99000"/>
              <a:tabLst/>
            </a:pPr>
            <a:r>
              <a:rPr lang="en-US" altLang="en-US" b="1" kern="1200">
                <a:latin typeface="Arial" panose="020B0604020202020204" pitchFamily="34" charset="0"/>
                <a:ea typeface="+mn-ea"/>
                <a:cs typeface="Arial" panose="020B0604020202020204" pitchFamily="34" charset="0"/>
                <a:sym typeface="Arial" panose="020B0604020202020204" pitchFamily="34" charset="0"/>
              </a:rPr>
              <a:t>Coordinating</a:t>
            </a:r>
            <a:r>
              <a:rPr lang="en-US" altLang="en-US" kern="1200">
                <a:latin typeface="Arial" panose="020B0604020202020204" pitchFamily="34" charset="0"/>
                <a:ea typeface="+mn-ea"/>
                <a:cs typeface="Arial" panose="020B0604020202020204" pitchFamily="34" charset="0"/>
                <a:sym typeface="Arial" panose="020B0604020202020204" pitchFamily="34" charset="0"/>
              </a:rPr>
              <a:t> information with other public information personnel who are part of the JIS to ensure consistency</a:t>
            </a:r>
          </a:p>
          <a:p>
            <a:pPr marL="254000" lvl="1" indent="-254000">
              <a:spcBef>
                <a:spcPct val="100000"/>
              </a:spcBef>
              <a:buSzPct val="99000"/>
            </a:pPr>
            <a:r>
              <a:rPr lang="en-US" altLang="en-US" b="1" kern="1200">
                <a:latin typeface="Arial" panose="020B0604020202020204" pitchFamily="34" charset="0"/>
                <a:ea typeface="+mn-ea"/>
                <a:cs typeface="Arial" panose="020B0604020202020204" pitchFamily="34" charset="0"/>
                <a:sym typeface="Arial" panose="020B0604020202020204" pitchFamily="34" charset="0"/>
              </a:rPr>
              <a:t>Disseminating</a:t>
            </a:r>
            <a:r>
              <a:rPr lang="en-US" altLang="en-US" kern="1200">
                <a:latin typeface="Arial" panose="020B0604020202020204" pitchFamily="34" charset="0"/>
                <a:cs typeface="Arial" panose="020B0604020202020204" pitchFamily="34" charset="0"/>
                <a:sym typeface="Arial" panose="020B0604020202020204" pitchFamily="34" charset="0"/>
              </a:rPr>
              <a:t> consistent, coordinated, accurate, accessible, timely and complete information to the public and stakeholders</a:t>
            </a:r>
            <a:endParaRPr lang="en-US"/>
          </a:p>
        </p:txBody>
      </p:sp>
      <p:pic>
        <p:nvPicPr>
          <p:cNvPr id="8" name="Picture 4" descr="JIS Cycle showing Gathering, Verifying, Coordinating, and Disseminating.">
            <a:extLst>
              <a:ext uri="{FF2B5EF4-FFF2-40B4-BE49-F238E27FC236}">
                <a16:creationId xmlns:a16="http://schemas.microsoft.com/office/drawing/2014/main" id="{4FB9D9E5-4735-4D89-8D81-571F276A52EB}"/>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4764325" y="2075028"/>
            <a:ext cx="3809524" cy="26476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663C3ED4-0DD7-431A-9384-FC1CB0E4C590}"/>
              </a:ext>
            </a:extLst>
          </p:cNvPr>
          <p:cNvSpPr>
            <a:spLocks noGrp="1"/>
          </p:cNvSpPr>
          <p:nvPr>
            <p:ph type="sldNum" sz="quarter" idx="17"/>
          </p:nvPr>
        </p:nvSpPr>
        <p:spPr/>
        <p:txBody>
          <a:bodyPr/>
          <a:lstStyle/>
          <a:p>
            <a:pPr>
              <a:spcBef>
                <a:spcPct val="100000"/>
              </a:spcBef>
              <a:buSzPct val="99000"/>
            </a:pPr>
            <a:fld id="{76C8CD15-8D36-4305-A619-F6B567D1A051}" type="slidenum">
              <a:rPr lang="en-US" altLang="en-US" smtClean="0"/>
              <a:pPr>
                <a:spcBef>
                  <a:spcPct val="100000"/>
                </a:spcBef>
                <a:buSzPct val="99000"/>
              </a:pPr>
              <a:t>10</a:t>
            </a:fld>
            <a:endParaRPr lang="en-US" altLang="en-US"/>
          </a:p>
        </p:txBody>
      </p:sp>
    </p:spTree>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E8CC2B90-726A-4240-9350-E5A047B1FBAC}"/>
              </a:ext>
            </a:extLst>
          </p:cNvPr>
          <p:cNvSpPr>
            <a:spLocks noGrp="1"/>
          </p:cNvSpPr>
          <p:nvPr>
            <p:ph type="title"/>
          </p:nvPr>
        </p:nvSpPr>
        <p:spPr/>
        <p:txBody>
          <a:bodyPr/>
          <a:lstStyle/>
          <a:p>
            <a:pPr>
              <a:spcBef>
                <a:spcPct val="100000"/>
              </a:spcBef>
              <a:buSzPct val="99000"/>
            </a:pPr>
            <a:r>
              <a:rPr lang="en-US" altLang="en-US"/>
              <a:t>Public Information Communications Planning</a:t>
            </a:r>
          </a:p>
        </p:txBody>
      </p:sp>
      <p:sp>
        <p:nvSpPr>
          <p:cNvPr id="2" name="Content Placeholder 1">
            <a:extLst>
              <a:ext uri="{FF2B5EF4-FFF2-40B4-BE49-F238E27FC236}">
                <a16:creationId xmlns:a16="http://schemas.microsoft.com/office/drawing/2014/main" id="{068FBEE4-C89C-4647-8958-0CADF82EDB1C}"/>
              </a:ext>
            </a:extLst>
          </p:cNvPr>
          <p:cNvSpPr>
            <a:spLocks noGrp="1"/>
          </p:cNvSpPr>
          <p:nvPr>
            <p:ph sz="quarter" idx="13"/>
          </p:nvPr>
        </p:nvSpPr>
        <p:spPr>
          <a:xfrm>
            <a:off x="457200" y="1153077"/>
            <a:ext cx="4352925" cy="4492625"/>
          </a:xfrm>
        </p:spPr>
        <p:txBody>
          <a:bodyPr>
            <a:noAutofit/>
          </a:bodyPr>
          <a:lstStyle/>
          <a:p>
            <a:pPr>
              <a:spcBef>
                <a:spcPct val="100000"/>
              </a:spcBef>
              <a:buSzPct val="99000"/>
              <a:tabLst/>
            </a:pPr>
            <a:r>
              <a:rPr lang="en-US" altLang="en-US" sz="1400" kern="1200" dirty="0">
                <a:latin typeface="Arial" panose="020B0604020202020204" pitchFamily="34" charset="0"/>
                <a:cs typeface="Arial" panose="020B0604020202020204" pitchFamily="34" charset="0"/>
                <a:sym typeface="Arial" panose="020B0604020202020204" pitchFamily="34" charset="0"/>
              </a:rPr>
              <a:t>Well-developed and coordinated public information, education and communications plans enable the sharing of public safety information.</a:t>
            </a:r>
          </a:p>
          <a:p>
            <a:pPr>
              <a:spcBef>
                <a:spcPct val="100000"/>
              </a:spcBef>
              <a:buSzPct val="99000"/>
              <a:tabLst/>
            </a:pPr>
            <a:r>
              <a:rPr lang="en-US" altLang="en-US" sz="1400" kern="1200" dirty="0">
                <a:latin typeface="Arial" panose="020B0604020202020204" pitchFamily="34" charset="0"/>
                <a:cs typeface="Arial" panose="020B0604020202020204" pitchFamily="34" charset="0"/>
                <a:sym typeface="Arial" panose="020B0604020202020204" pitchFamily="34" charset="0"/>
              </a:rPr>
              <a:t>This can include information such as lifesaving measures or evacuation routes. </a:t>
            </a:r>
          </a:p>
          <a:p>
            <a:pPr>
              <a:spcBef>
                <a:spcPct val="100000"/>
              </a:spcBef>
              <a:buSzPct val="99000"/>
              <a:tabLst/>
            </a:pPr>
            <a:r>
              <a:rPr lang="en-US" altLang="en-US" sz="1400" kern="1200" dirty="0">
                <a:latin typeface="Arial" panose="020B0604020202020204" pitchFamily="34" charset="0"/>
                <a:cs typeface="Arial" panose="020B0604020202020204" pitchFamily="34" charset="0"/>
                <a:sym typeface="Arial" panose="020B0604020202020204" pitchFamily="34" charset="0"/>
              </a:rPr>
              <a:t>The information communications plan can include:</a:t>
            </a:r>
          </a:p>
          <a:p>
            <a:pPr marL="254000" lvl="1" indent="-254000">
              <a:spcBef>
                <a:spcPct val="100000"/>
              </a:spcBef>
              <a:buSzPct val="99000"/>
              <a:tabLst/>
            </a:pPr>
            <a:r>
              <a:rPr lang="en-US" altLang="en-US" sz="1400" kern="1200" dirty="0">
                <a:latin typeface="Arial" panose="020B0604020202020204" pitchFamily="34" charset="0"/>
                <a:ea typeface="+mn-ea"/>
                <a:cs typeface="Arial" panose="020B0604020202020204" pitchFamily="34" charset="0"/>
                <a:sym typeface="Arial" panose="020B0604020202020204" pitchFamily="34" charset="0"/>
              </a:rPr>
              <a:t>Draft news releases</a:t>
            </a:r>
          </a:p>
          <a:p>
            <a:pPr marL="254000" lvl="1" indent="-254000">
              <a:spcBef>
                <a:spcPct val="100000"/>
              </a:spcBef>
              <a:buSzPct val="99000"/>
              <a:tabLst/>
            </a:pPr>
            <a:r>
              <a:rPr lang="en-US" altLang="en-US" sz="1400" kern="1200" dirty="0">
                <a:latin typeface="Arial" panose="020B0604020202020204" pitchFamily="34" charset="0"/>
                <a:ea typeface="+mn-ea"/>
                <a:cs typeface="Arial" panose="020B0604020202020204" pitchFamily="34" charset="0"/>
                <a:sym typeface="Arial" panose="020B0604020202020204" pitchFamily="34" charset="0"/>
              </a:rPr>
              <a:t>Media lists</a:t>
            </a:r>
          </a:p>
          <a:p>
            <a:pPr marL="254000" lvl="1" indent="-254000">
              <a:spcBef>
                <a:spcPct val="100000"/>
              </a:spcBef>
              <a:buSzPct val="99000"/>
              <a:tabLst/>
            </a:pPr>
            <a:r>
              <a:rPr lang="en-US" altLang="en-US" sz="1400" kern="1200" dirty="0">
                <a:latin typeface="Arial" panose="020B0604020202020204" pitchFamily="34" charset="0"/>
                <a:ea typeface="+mn-ea"/>
                <a:cs typeface="Arial" panose="020B0604020202020204" pitchFamily="34" charset="0"/>
                <a:sym typeface="Arial" panose="020B0604020202020204" pitchFamily="34" charset="0"/>
              </a:rPr>
              <a:t>Contact information for elected/appointed officials, community leaders, private sector organizations, and public service organizations</a:t>
            </a:r>
          </a:p>
          <a:p>
            <a:pPr>
              <a:spcBef>
                <a:spcPct val="100000"/>
              </a:spcBef>
              <a:buSzPct val="99000"/>
            </a:pPr>
            <a:r>
              <a:rPr lang="en-US" altLang="en-US" sz="1400" kern="1200" dirty="0">
                <a:latin typeface="Arial" panose="020B0604020202020204" pitchFamily="34" charset="0"/>
                <a:cs typeface="Arial" panose="020B0604020202020204" pitchFamily="34" charset="0"/>
                <a:sym typeface="Arial" panose="020B0604020202020204" pitchFamily="34" charset="0"/>
              </a:rPr>
              <a:t>Public information communications plans should be included in training and exercises in order to prepare for actual incidents. </a:t>
            </a:r>
            <a:endParaRPr lang="en-US" sz="1400" dirty="0"/>
          </a:p>
        </p:txBody>
      </p:sp>
      <p:pic>
        <p:nvPicPr>
          <p:cNvPr id="8" name="Picture 4">
            <a:extLst>
              <a:ext uri="{FF2B5EF4-FFF2-40B4-BE49-F238E27FC236}">
                <a16:creationId xmlns:a16="http://schemas.microsoft.com/office/drawing/2014/main" id="{7BB45518-E879-40A6-B741-8BEE7EAEE025}"/>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5811837" y="2293937"/>
            <a:ext cx="17145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88963474-44B6-42F3-A41F-6847C5A96334}"/>
              </a:ext>
            </a:extLst>
          </p:cNvPr>
          <p:cNvSpPr>
            <a:spLocks noGrp="1"/>
          </p:cNvSpPr>
          <p:nvPr>
            <p:ph type="sldNum" sz="quarter" idx="17"/>
          </p:nvPr>
        </p:nvSpPr>
        <p:spPr/>
        <p:txBody>
          <a:bodyPr/>
          <a:lstStyle/>
          <a:p>
            <a:pPr>
              <a:spcBef>
                <a:spcPct val="100000"/>
              </a:spcBef>
              <a:buSzPct val="99000"/>
            </a:pPr>
            <a:fld id="{76C8CD15-8D36-4305-A619-F6B567D1A051}" type="slidenum">
              <a:rPr lang="en-US" altLang="en-US" smtClean="0"/>
              <a:pPr>
                <a:spcBef>
                  <a:spcPct val="100000"/>
                </a:spcBef>
                <a:buSzPct val="99000"/>
              </a:pPr>
              <a:t>11</a:t>
            </a:fld>
            <a:endParaRPr lang="en-US" altLang="en-US"/>
          </a:p>
        </p:txBody>
      </p:sp>
    </p:spTree>
  </p:cSld>
  <p:clrMapOvr>
    <a:masterClrMapping/>
  </p:clrMapOvr>
  <p:transitio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08180CC2-67A1-4386-B450-7A6C02E32A4D}"/>
              </a:ext>
            </a:extLst>
          </p:cNvPr>
          <p:cNvSpPr>
            <a:spLocks noGrp="1"/>
          </p:cNvSpPr>
          <p:nvPr>
            <p:ph type="title"/>
          </p:nvPr>
        </p:nvSpPr>
        <p:spPr/>
        <p:txBody>
          <a:bodyPr/>
          <a:lstStyle/>
          <a:p>
            <a:pPr>
              <a:spcBef>
                <a:spcPct val="100000"/>
              </a:spcBef>
              <a:buSzPct val="99000"/>
            </a:pPr>
            <a:r>
              <a:rPr lang="en-US" altLang="en-US"/>
              <a:t>Voices of Experience: Public Information</a:t>
            </a:r>
          </a:p>
        </p:txBody>
      </p:sp>
      <p:pic>
        <p:nvPicPr>
          <p:cNvPr id="6" name="Picture 4" descr="Four Icons-Curry Mayer, Former Training &amp; Exercise Chief, Governor's Office of Emergency Services (CA). Bill Campbell, Former Director of Training, NY State Emergency Management Office. Daryl Lee Spiewak, Former Emergency Programs Manager, Brazos River Authority, TX. Ron Britton, Former NIMS Coordinator, FEMA, Region 10.">
            <a:extLst>
              <a:ext uri="{FF2B5EF4-FFF2-40B4-BE49-F238E27FC236}">
                <a16:creationId xmlns:a16="http://schemas.microsoft.com/office/drawing/2014/main" id="{C077F786-4F7E-423B-B9BF-E5C92F276967}"/>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81103" y="1924639"/>
            <a:ext cx="3181794" cy="2934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2">
            <a:extLst>
              <a:ext uri="{FF2B5EF4-FFF2-40B4-BE49-F238E27FC236}">
                <a16:creationId xmlns:a16="http://schemas.microsoft.com/office/drawing/2014/main" id="{3CC49C97-EAD1-4CBB-8DF3-9EDE14050740}"/>
              </a:ext>
            </a:extLst>
          </p:cNvPr>
          <p:cNvSpPr>
            <a:spLocks noGrp="1"/>
          </p:cNvSpPr>
          <p:nvPr>
            <p:ph type="sldNum" sz="quarter" idx="11"/>
          </p:nvPr>
        </p:nvSpPr>
        <p:spPr/>
        <p:txBody>
          <a:bodyPr/>
          <a:lstStyle/>
          <a:p>
            <a:pPr>
              <a:spcBef>
                <a:spcPct val="100000"/>
              </a:spcBef>
              <a:buSzPct val="99000"/>
            </a:pPr>
            <a:fld id="{F07DC3B5-C6B8-49E1-920E-CFA75C343AA6}" type="slidenum">
              <a:rPr lang="en-US" altLang="en-US" smtClean="0"/>
              <a:pPr>
                <a:spcBef>
                  <a:spcPct val="100000"/>
                </a:spcBef>
                <a:buSzPct val="99000"/>
              </a:pPr>
              <a:t>12</a:t>
            </a:fld>
            <a:endParaRPr lang="en-US" altLang="en-US"/>
          </a:p>
        </p:txBody>
      </p:sp>
    </p:spTree>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0E7C79A8-ADCA-4495-AE0D-B5B41EB5ACFB}"/>
              </a:ext>
            </a:extLst>
          </p:cNvPr>
          <p:cNvSpPr>
            <a:spLocks noGrp="1"/>
          </p:cNvSpPr>
          <p:nvPr>
            <p:ph type="title"/>
          </p:nvPr>
        </p:nvSpPr>
        <p:spPr/>
        <p:txBody>
          <a:bodyPr/>
          <a:lstStyle/>
          <a:p>
            <a:pPr>
              <a:spcBef>
                <a:spcPct val="100000"/>
              </a:spcBef>
              <a:buSzPct val="99000"/>
            </a:pPr>
            <a:r>
              <a:rPr lang="en-US" altLang="en-US"/>
              <a:t>Discussion Question</a:t>
            </a:r>
          </a:p>
        </p:txBody>
      </p:sp>
      <p:sp>
        <p:nvSpPr>
          <p:cNvPr id="3" name="Content Placeholder 2">
            <a:extLst>
              <a:ext uri="{FF2B5EF4-FFF2-40B4-BE49-F238E27FC236}">
                <a16:creationId xmlns:a16="http://schemas.microsoft.com/office/drawing/2014/main" id="{7E923FC6-B552-4AFE-8705-C8C248321748}"/>
              </a:ext>
            </a:extLst>
          </p:cNvPr>
          <p:cNvSpPr>
            <a:spLocks noGrp="1"/>
          </p:cNvSpPr>
          <p:nvPr>
            <p:ph sz="quarter" idx="14"/>
          </p:nvPr>
        </p:nvSpPr>
        <p:spPr/>
        <p:txBody>
          <a:bodyPr>
            <a:normAutofit fontScale="77500" lnSpcReduction="2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Why is it important that the JIS operates across and support the other NIMS Command and Coordination structures?</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 Who would you include in your Joint Information System?</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What are the supporting elements of the JIS?</a:t>
            </a:r>
            <a:endParaRPr lang="en-US"/>
          </a:p>
        </p:txBody>
      </p:sp>
      <p:pic>
        <p:nvPicPr>
          <p:cNvPr id="8" name="Picture 4" descr="Discussion Question Icon">
            <a:extLst>
              <a:ext uri="{FF2B5EF4-FFF2-40B4-BE49-F238E27FC236}">
                <a16:creationId xmlns:a16="http://schemas.microsoft.com/office/drawing/2014/main" id="{77CDCD1F-98D6-404E-A6B1-05EA3B0388DF}"/>
              </a:ext>
            </a:extLst>
          </p:cNvPr>
          <p:cNvPicPr>
            <a:picLocks noGrp="1" noChangeAspect="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4414815" y="1952588"/>
            <a:ext cx="314369" cy="5334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4FEFE3FA-D8A2-4AA8-8D75-07E5A31ECADA}"/>
              </a:ext>
            </a:extLst>
          </p:cNvPr>
          <p:cNvSpPr>
            <a:spLocks noGrp="1"/>
          </p:cNvSpPr>
          <p:nvPr>
            <p:ph type="sldNum" sz="quarter" idx="17"/>
          </p:nvPr>
        </p:nvSpPr>
        <p:spPr/>
        <p:txBody>
          <a:bodyPr/>
          <a:lstStyle/>
          <a:p>
            <a:pPr>
              <a:spcBef>
                <a:spcPct val="100000"/>
              </a:spcBef>
              <a:buSzPct val="99000"/>
            </a:pPr>
            <a:fld id="{2E0138DC-4EDA-46E4-888B-8AE8E24A017A}" type="slidenum">
              <a:rPr lang="en-US" altLang="en-US" smtClean="0"/>
              <a:pPr>
                <a:spcBef>
                  <a:spcPct val="100000"/>
                </a:spcBef>
                <a:buSzPct val="99000"/>
              </a:pPr>
              <a:t>13</a:t>
            </a:fld>
            <a:endParaRPr lang="en-US" altLang="en-US"/>
          </a:p>
        </p:txBody>
      </p:sp>
    </p:spTree>
  </p:cSld>
  <p:clrMapOvr>
    <a:masterClrMapping/>
  </p:clrMapOvr>
  <p:transition>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5FB6C46D-32B8-465A-80E3-3525B296FFA7}"/>
              </a:ext>
            </a:extLst>
          </p:cNvPr>
          <p:cNvSpPr>
            <a:spLocks noGrp="1"/>
          </p:cNvSpPr>
          <p:nvPr>
            <p:ph type="title"/>
          </p:nvPr>
        </p:nvSpPr>
        <p:spPr/>
        <p:txBody>
          <a:bodyPr/>
          <a:lstStyle/>
          <a:p>
            <a:pPr>
              <a:spcBef>
                <a:spcPct val="100000"/>
              </a:spcBef>
              <a:buSzPct val="99000"/>
            </a:pPr>
            <a:r>
              <a:rPr lang="en-US" altLang="en-US" sz="3600" dirty="0"/>
              <a:t>Interconnectivity of NIMS Command and Coordination Structures</a:t>
            </a:r>
          </a:p>
        </p:txBody>
      </p:sp>
      <p:sp>
        <p:nvSpPr>
          <p:cNvPr id="2" name="Content Placeholder 1">
            <a:extLst>
              <a:ext uri="{FF2B5EF4-FFF2-40B4-BE49-F238E27FC236}">
                <a16:creationId xmlns:a16="http://schemas.microsoft.com/office/drawing/2014/main" id="{B2A6E27A-AA01-4197-8501-3E9F108695CD}"/>
              </a:ext>
            </a:extLst>
          </p:cNvPr>
          <p:cNvSpPr>
            <a:spLocks noGrp="1"/>
          </p:cNvSpPr>
          <p:nvPr>
            <p:ph sz="quarter" idx="13"/>
          </p:nvPr>
        </p:nvSpPr>
        <p:spPr/>
        <p:txBody>
          <a:bodyPr>
            <a:normAutofit fontScale="77500" lnSpcReduction="2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NIMS structures enable incident managers to manage incidents in a unified, consistent manner.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Interconnectivity of NIMS structures is important to allow personnel in diverse geographic areas, with differing roles and responsibilities, and operating within various functions of ICS and/or EOCs to integrate their efforts through common organizational structures, terminology, and processes. </a:t>
            </a:r>
            <a:endParaRPr lang="en-US"/>
          </a:p>
        </p:txBody>
      </p:sp>
      <p:pic>
        <p:nvPicPr>
          <p:cNvPr id="8" name="Picture 4">
            <a:extLst>
              <a:ext uri="{FF2B5EF4-FFF2-40B4-BE49-F238E27FC236}">
                <a16:creationId xmlns:a16="http://schemas.microsoft.com/office/drawing/2014/main" id="{0DBFB15B-796F-4723-B941-5E6388DED581}"/>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4651375" y="2426973"/>
            <a:ext cx="4035425" cy="1943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401C543C-C0C8-4FC6-B76C-33097E08FAE8}"/>
              </a:ext>
            </a:extLst>
          </p:cNvPr>
          <p:cNvSpPr>
            <a:spLocks noGrp="1"/>
          </p:cNvSpPr>
          <p:nvPr>
            <p:ph type="sldNum" sz="quarter" idx="17"/>
          </p:nvPr>
        </p:nvSpPr>
        <p:spPr/>
        <p:txBody>
          <a:bodyPr/>
          <a:lstStyle/>
          <a:p>
            <a:pPr>
              <a:spcBef>
                <a:spcPct val="100000"/>
              </a:spcBef>
              <a:buSzPct val="99000"/>
            </a:pPr>
            <a:fld id="{76C8CD15-8D36-4305-A619-F6B567D1A051}" type="slidenum">
              <a:rPr lang="en-US" altLang="en-US" smtClean="0"/>
              <a:pPr>
                <a:spcBef>
                  <a:spcPct val="100000"/>
                </a:spcBef>
                <a:buSzPct val="99000"/>
              </a:pPr>
              <a:t>14</a:t>
            </a:fld>
            <a:endParaRPr lang="en-US" altLang="en-US"/>
          </a:p>
        </p:txBody>
      </p:sp>
    </p:spTree>
  </p:cSld>
  <p:clrMapOvr>
    <a:masterClrMapping/>
  </p:clrMapOvr>
  <p:transitio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2889E241-A544-41BB-8E1B-D2301C3940C2}"/>
              </a:ext>
            </a:extLst>
          </p:cNvPr>
          <p:cNvSpPr>
            <a:spLocks noGrp="1"/>
          </p:cNvSpPr>
          <p:nvPr>
            <p:ph type="title"/>
          </p:nvPr>
        </p:nvSpPr>
        <p:spPr/>
        <p:txBody>
          <a:bodyPr/>
          <a:lstStyle/>
          <a:p>
            <a:pPr>
              <a:spcBef>
                <a:spcPct val="100000"/>
              </a:spcBef>
              <a:buSzPct val="99000"/>
            </a:pPr>
            <a:r>
              <a:rPr lang="en-US" altLang="en-US" sz="3200" dirty="0"/>
              <a:t>Interconnectivity of NIMS Command and Coordination Structures (Continued)</a:t>
            </a:r>
          </a:p>
        </p:txBody>
      </p:sp>
      <p:sp>
        <p:nvSpPr>
          <p:cNvPr id="2" name="Content Placeholder 1">
            <a:extLst>
              <a:ext uri="{FF2B5EF4-FFF2-40B4-BE49-F238E27FC236}">
                <a16:creationId xmlns:a16="http://schemas.microsoft.com/office/drawing/2014/main" id="{7DA40ACA-6C24-414C-B471-8407357B96D7}"/>
              </a:ext>
            </a:extLst>
          </p:cNvPr>
          <p:cNvSpPr>
            <a:spLocks noGrp="1"/>
          </p:cNvSpPr>
          <p:nvPr>
            <p:ph sz="quarter" idx="13"/>
          </p:nvPr>
        </p:nvSpPr>
        <p:spPr/>
        <p:txBody>
          <a:bodyPr>
            <a:normAutofit fontScale="55000" lnSpcReduction="20000"/>
          </a:bodyPr>
          <a:lstStyle/>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When an incident occurs or threatens, local emergency personnel manage response using NIMS principles and ICS. </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If the incident is or becomes large or complex, local EOCs activate. </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EOCs receive senior level guidance from MAC Groups. </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A Joint Information Center (JIC) manages the Joint Information System (JIS) operations to ensure coordinated and accurate public messaging among all levels: ICS, EOC and MAC Group. NIMS structures enable incident managers to manage incidents in a unified, consistent manner. </a:t>
            </a:r>
            <a:endParaRPr lang="en-US"/>
          </a:p>
        </p:txBody>
      </p:sp>
      <p:pic>
        <p:nvPicPr>
          <p:cNvPr id="8" name="Picture 4">
            <a:extLst>
              <a:ext uri="{FF2B5EF4-FFF2-40B4-BE49-F238E27FC236}">
                <a16:creationId xmlns:a16="http://schemas.microsoft.com/office/drawing/2014/main" id="{3561A6ED-C790-4F3D-BA6F-2D85BF431D04}"/>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4651375" y="2426973"/>
            <a:ext cx="4035425" cy="1943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A82DD616-BB79-4DDA-8BCA-0192ED230E47}"/>
              </a:ext>
            </a:extLst>
          </p:cNvPr>
          <p:cNvSpPr>
            <a:spLocks noGrp="1"/>
          </p:cNvSpPr>
          <p:nvPr>
            <p:ph type="sldNum" sz="quarter" idx="17"/>
          </p:nvPr>
        </p:nvSpPr>
        <p:spPr/>
        <p:txBody>
          <a:bodyPr/>
          <a:lstStyle/>
          <a:p>
            <a:pPr>
              <a:spcBef>
                <a:spcPct val="100000"/>
              </a:spcBef>
              <a:buSzPct val="99000"/>
            </a:pPr>
            <a:fld id="{76C8CD15-8D36-4305-A619-F6B567D1A051}" type="slidenum">
              <a:rPr lang="en-US" altLang="en-US" smtClean="0"/>
              <a:pPr>
                <a:spcBef>
                  <a:spcPct val="100000"/>
                </a:spcBef>
                <a:buSzPct val="99000"/>
              </a:pPr>
              <a:t>15</a:t>
            </a:fld>
            <a:endParaRPr lang="en-US" altLang="en-US"/>
          </a:p>
        </p:txBody>
      </p:sp>
    </p:spTree>
  </p:cSld>
  <p:clrMapOvr>
    <a:masterClrMapping/>
  </p:clrMapOvr>
  <p:transition>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CB24B762-D2EE-4004-A3C5-F1C58211DE76}"/>
              </a:ext>
            </a:extLst>
          </p:cNvPr>
          <p:cNvSpPr>
            <a:spLocks noGrp="1"/>
          </p:cNvSpPr>
          <p:nvPr>
            <p:ph type="title"/>
          </p:nvPr>
        </p:nvSpPr>
        <p:spPr/>
        <p:txBody>
          <a:bodyPr/>
          <a:lstStyle/>
          <a:p>
            <a:pPr>
              <a:spcBef>
                <a:spcPct val="100000"/>
              </a:spcBef>
              <a:buSzPct val="99000"/>
            </a:pPr>
            <a:r>
              <a:rPr lang="en-US" altLang="en-US"/>
              <a:t>Federal Support to Response Activities</a:t>
            </a:r>
          </a:p>
        </p:txBody>
      </p:sp>
      <p:sp>
        <p:nvSpPr>
          <p:cNvPr id="2" name="Content Placeholder 1">
            <a:extLst>
              <a:ext uri="{FF2B5EF4-FFF2-40B4-BE49-F238E27FC236}">
                <a16:creationId xmlns:a16="http://schemas.microsoft.com/office/drawing/2014/main" id="{F99326EA-7995-44EA-A2E1-3C8AB356CB21}"/>
              </a:ext>
            </a:extLst>
          </p:cNvPr>
          <p:cNvSpPr>
            <a:spLocks noGrp="1"/>
          </p:cNvSpPr>
          <p:nvPr>
            <p:ph idx="1"/>
          </p:nvPr>
        </p:nvSpPr>
        <p:spPr/>
        <p:txBody>
          <a:bodyPr>
            <a:normAutofit fontScale="47500" lnSpcReduction="20000"/>
          </a:bodyPr>
          <a:lstStyle/>
          <a:p>
            <a:pPr>
              <a:spcBef>
                <a:spcPct val="100000"/>
              </a:spcBef>
              <a:buSzPct val="99000"/>
              <a:tabLst/>
            </a:pPr>
            <a:r>
              <a:rPr lang="en-US" altLang="en-US" kern="1200" dirty="0">
                <a:latin typeface="Arial" panose="020B0604020202020204" pitchFamily="34" charset="0"/>
                <a:cs typeface="Arial" panose="020B0604020202020204" pitchFamily="34" charset="0"/>
                <a:sym typeface="Arial" panose="020B0604020202020204" pitchFamily="34" charset="0"/>
              </a:rPr>
              <a:t>The Federal Government has a variety of capabilities and resources to support domestic incidents. </a:t>
            </a:r>
          </a:p>
          <a:p>
            <a:pPr>
              <a:spcBef>
                <a:spcPct val="100000"/>
              </a:spcBef>
              <a:buSzPct val="99000"/>
              <a:tabLst/>
            </a:pPr>
            <a:r>
              <a:rPr lang="en-US" altLang="en-US" kern="1200" dirty="0">
                <a:latin typeface="Arial" panose="020B0604020202020204" pitchFamily="34" charset="0"/>
                <a:cs typeface="Arial" panose="020B0604020202020204" pitchFamily="34" charset="0"/>
                <a:sym typeface="Arial" panose="020B0604020202020204" pitchFamily="34" charset="0"/>
              </a:rPr>
              <a:t>Most incidents are resolved using capabilities available from the local jurisdiction.</a:t>
            </a:r>
          </a:p>
          <a:p>
            <a:pPr>
              <a:spcBef>
                <a:spcPct val="100000"/>
              </a:spcBef>
              <a:buSzPct val="99000"/>
              <a:tabLst/>
            </a:pPr>
            <a:r>
              <a:rPr lang="en-US" altLang="en-US" kern="1200" dirty="0">
                <a:latin typeface="Arial" panose="020B0604020202020204" pitchFamily="34" charset="0"/>
                <a:cs typeface="Arial" panose="020B0604020202020204" pitchFamily="34" charset="0"/>
                <a:sym typeface="Arial" panose="020B0604020202020204" pitchFamily="34" charset="0"/>
              </a:rPr>
              <a:t>Larger incidents are resolved with support from by neighboring jurisdictions, or State, tribal, territorial, and interstate sources. </a:t>
            </a:r>
          </a:p>
          <a:p>
            <a:pPr>
              <a:spcBef>
                <a:spcPct val="100000"/>
              </a:spcBef>
              <a:buSzPct val="99000"/>
              <a:tabLst/>
            </a:pPr>
            <a:r>
              <a:rPr lang="en-US" altLang="en-US" kern="1200" dirty="0">
                <a:latin typeface="Arial" panose="020B0604020202020204" pitchFamily="34" charset="0"/>
                <a:cs typeface="Arial" panose="020B0604020202020204" pitchFamily="34" charset="0"/>
                <a:sym typeface="Arial" panose="020B0604020202020204" pitchFamily="34" charset="0"/>
              </a:rPr>
              <a:t>The Federal Government only becomes involved with a response:</a:t>
            </a:r>
          </a:p>
          <a:p>
            <a:pPr marL="254000" lvl="1" indent="-254000">
              <a:spcBef>
                <a:spcPct val="100000"/>
              </a:spcBef>
              <a:buSzPct val="99000"/>
              <a:tabLst/>
            </a:pPr>
            <a:r>
              <a:rPr lang="en-US" altLang="en-US" kern="1200" dirty="0">
                <a:latin typeface="Arial" panose="020B0604020202020204" pitchFamily="34" charset="0"/>
                <a:ea typeface="+mn-ea"/>
                <a:cs typeface="Arial" panose="020B0604020202020204" pitchFamily="34" charset="0"/>
                <a:sym typeface="Arial" panose="020B0604020202020204" pitchFamily="34" charset="0"/>
              </a:rPr>
              <a:t>When state governors or tribal leaders request Federal assistance and their requests are approved</a:t>
            </a:r>
          </a:p>
          <a:p>
            <a:pPr marL="254000" lvl="1" indent="-254000">
              <a:spcBef>
                <a:spcPct val="100000"/>
              </a:spcBef>
              <a:buSzPct val="99000"/>
              <a:tabLst/>
            </a:pPr>
            <a:r>
              <a:rPr lang="en-US" altLang="en-US" kern="1200" dirty="0">
                <a:latin typeface="Arial" panose="020B0604020202020204" pitchFamily="34" charset="0"/>
                <a:ea typeface="+mn-ea"/>
                <a:cs typeface="Arial" panose="020B0604020202020204" pitchFamily="34" charset="0"/>
                <a:sym typeface="Arial" panose="020B0604020202020204" pitchFamily="34" charset="0"/>
              </a:rPr>
              <a:t>When Federal interests are involved</a:t>
            </a:r>
          </a:p>
          <a:p>
            <a:pPr marL="254000" lvl="1" indent="-254000">
              <a:spcBef>
                <a:spcPct val="100000"/>
              </a:spcBef>
              <a:buSzPct val="99000"/>
              <a:tabLst/>
            </a:pPr>
            <a:r>
              <a:rPr lang="en-US" altLang="en-US" kern="1200" dirty="0">
                <a:latin typeface="Arial" panose="020B0604020202020204" pitchFamily="34" charset="0"/>
                <a:ea typeface="+mn-ea"/>
                <a:cs typeface="Arial" panose="020B0604020202020204" pitchFamily="34" charset="0"/>
                <a:sym typeface="Arial" panose="020B0604020202020204" pitchFamily="34" charset="0"/>
              </a:rPr>
              <a:t>As statute or regulation authorizes or requires</a:t>
            </a:r>
          </a:p>
          <a:p>
            <a:pPr>
              <a:spcBef>
                <a:spcPct val="100000"/>
              </a:spcBef>
              <a:buSzPct val="99000"/>
              <a:tabLst/>
            </a:pPr>
            <a:r>
              <a:rPr lang="en-US" altLang="en-US" kern="1200" dirty="0">
                <a:latin typeface="Arial" panose="020B0604020202020204" pitchFamily="34" charset="0"/>
                <a:cs typeface="Arial" panose="020B0604020202020204" pitchFamily="34" charset="0"/>
                <a:sym typeface="Arial" panose="020B0604020202020204" pitchFamily="34" charset="0"/>
              </a:rPr>
              <a:t>In most cases the Federal Government plays a supporting role to state, tribal, or territorial governments by providing Federal assistance to the affected jurisdictions.</a:t>
            </a:r>
          </a:p>
          <a:p>
            <a:pPr>
              <a:spcBef>
                <a:spcPct val="100000"/>
              </a:spcBef>
              <a:buSzPct val="99000"/>
              <a:tabLst/>
            </a:pPr>
            <a:r>
              <a:rPr lang="en-US" altLang="en-US" kern="1200" dirty="0">
                <a:latin typeface="Arial" panose="020B0604020202020204" pitchFamily="34" charset="0"/>
                <a:cs typeface="Arial" panose="020B0604020202020204" pitchFamily="34" charset="0"/>
                <a:sym typeface="Arial" panose="020B0604020202020204" pitchFamily="34" charset="0"/>
              </a:rPr>
              <a:t>For example, the Federal Government provides assistance under the Robert T. Stafford Disaster Relief and Emergency Assistance Act (Stafford Act) when the President declares an emergency or major disaster. </a:t>
            </a:r>
          </a:p>
          <a:p>
            <a:pPr>
              <a:spcBef>
                <a:spcPct val="100000"/>
              </a:spcBef>
              <a:buSzPct val="99000"/>
              <a:tabLst/>
            </a:pPr>
            <a:r>
              <a:rPr lang="en-US" altLang="en-US" kern="1200" dirty="0">
                <a:latin typeface="Arial" panose="020B0604020202020204" pitchFamily="34" charset="0"/>
                <a:cs typeface="Arial" panose="020B0604020202020204" pitchFamily="34" charset="0"/>
                <a:sym typeface="Arial" panose="020B0604020202020204" pitchFamily="34" charset="0"/>
              </a:rPr>
              <a:t>In some cases, the Federal Government may play a leading role in response, such as when an incident occurs on Federal property or when the Federal Government has primary jurisdiction (such as in a terrorist attack or a major oil spill). </a:t>
            </a:r>
            <a:endParaRPr lang="en-US" dirty="0"/>
          </a:p>
        </p:txBody>
      </p:sp>
      <p:sp>
        <p:nvSpPr>
          <p:cNvPr id="3" name="Slide Number Placeholder 2">
            <a:extLst>
              <a:ext uri="{FF2B5EF4-FFF2-40B4-BE49-F238E27FC236}">
                <a16:creationId xmlns:a16="http://schemas.microsoft.com/office/drawing/2014/main" id="{B235177B-25E8-4719-8000-E2C3D32B34ED}"/>
              </a:ext>
            </a:extLst>
          </p:cNvPr>
          <p:cNvSpPr>
            <a:spLocks noGrp="1"/>
          </p:cNvSpPr>
          <p:nvPr>
            <p:ph type="sldNum" sz="quarter" idx="11"/>
          </p:nvPr>
        </p:nvSpPr>
        <p:spPr/>
        <p:txBody>
          <a:bodyPr/>
          <a:lstStyle/>
          <a:p>
            <a:pPr>
              <a:spcBef>
                <a:spcPct val="100000"/>
              </a:spcBef>
              <a:buSzPct val="99000"/>
            </a:pPr>
            <a:fld id="{F07DC3B5-C6B8-49E1-920E-CFA75C343AA6}" type="slidenum">
              <a:rPr lang="en-US" altLang="en-US" smtClean="0"/>
              <a:pPr>
                <a:spcBef>
                  <a:spcPct val="100000"/>
                </a:spcBef>
                <a:buSzPct val="99000"/>
              </a:pPr>
              <a:t>16</a:t>
            </a:fld>
            <a:endParaRPr lang="en-US" altLang="en-US"/>
          </a:p>
        </p:txBody>
      </p:sp>
    </p:spTree>
  </p:cSld>
  <p:clrMapOvr>
    <a:masterClrMapping/>
  </p:clrMapOvr>
  <p:transition>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240A626E-DDD6-4293-9247-4FCF006226E7}"/>
              </a:ext>
            </a:extLst>
          </p:cNvPr>
          <p:cNvSpPr>
            <a:spLocks noGrp="1"/>
          </p:cNvSpPr>
          <p:nvPr>
            <p:ph type="title"/>
          </p:nvPr>
        </p:nvSpPr>
        <p:spPr/>
        <p:txBody>
          <a:bodyPr/>
          <a:lstStyle/>
          <a:p>
            <a:pPr>
              <a:spcBef>
                <a:spcPct val="100000"/>
              </a:spcBef>
              <a:buSzPct val="99000"/>
            </a:pPr>
            <a:r>
              <a:rPr lang="en-US" altLang="en-US"/>
              <a:t>Federal Support to Response Activities</a:t>
            </a:r>
          </a:p>
        </p:txBody>
      </p:sp>
      <p:sp>
        <p:nvSpPr>
          <p:cNvPr id="2" name="Content Placeholder 1">
            <a:extLst>
              <a:ext uri="{FF2B5EF4-FFF2-40B4-BE49-F238E27FC236}">
                <a16:creationId xmlns:a16="http://schemas.microsoft.com/office/drawing/2014/main" id="{0280F718-8621-49FA-BDB1-434117674B02}"/>
              </a:ext>
            </a:extLst>
          </p:cNvPr>
          <p:cNvSpPr>
            <a:spLocks noGrp="1"/>
          </p:cNvSpPr>
          <p:nvPr>
            <p:ph idx="1"/>
          </p:nvPr>
        </p:nvSpPr>
        <p:spPr/>
        <p:txBody>
          <a:bodyPr>
            <a:normAutofit fontScale="47500" lnSpcReduction="2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The Federal Government has a variety of capabilities and resources to support domestic incidents.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Most incidents are resolved using capabilities available from the local jurisdiction.</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Larger incidents are resolved with support from by neighboring jurisdictions, or State, tribal, territorial, and interstate sources.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The Federal Government only becomes involved with a response:</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When state governors or tribal leaders request Federal assistance and their requests are approved</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When Federal interests are involved</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As statute or regulation authorizes or requires</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In most cases the Federal Government plays a supporting role to state, tribal, or territorial governments by providing Federal assistance to the affected jurisdictions.</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For example, the Federal Government provides assistance under the Robert T. Stafford Disaster Relief and Emergency Assistance Act (Stafford Act) when the President declares an emergency or major disaster.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In some cases the Federal Government may play a leading role in response, such as when an incident occurs on Federal property or when the Federal Government has primary jurisdiction (such as in a terrorist attack or a major oil spill). </a:t>
            </a:r>
            <a:endParaRPr lang="en-US"/>
          </a:p>
        </p:txBody>
      </p:sp>
      <p:sp>
        <p:nvSpPr>
          <p:cNvPr id="3" name="Slide Number Placeholder 2">
            <a:extLst>
              <a:ext uri="{FF2B5EF4-FFF2-40B4-BE49-F238E27FC236}">
                <a16:creationId xmlns:a16="http://schemas.microsoft.com/office/drawing/2014/main" id="{1D63C62F-7FE5-455A-9EB3-F913B6CCF6C0}"/>
              </a:ext>
            </a:extLst>
          </p:cNvPr>
          <p:cNvSpPr>
            <a:spLocks noGrp="1"/>
          </p:cNvSpPr>
          <p:nvPr>
            <p:ph type="sldNum" sz="quarter" idx="11"/>
          </p:nvPr>
        </p:nvSpPr>
        <p:spPr/>
        <p:txBody>
          <a:bodyPr/>
          <a:lstStyle/>
          <a:p>
            <a:pPr>
              <a:spcBef>
                <a:spcPct val="100000"/>
              </a:spcBef>
              <a:buSzPct val="99000"/>
            </a:pPr>
            <a:fld id="{F07DC3B5-C6B8-49E1-920E-CFA75C343AA6}" type="slidenum">
              <a:rPr lang="en-US" altLang="en-US" smtClean="0"/>
              <a:pPr>
                <a:spcBef>
                  <a:spcPct val="100000"/>
                </a:spcBef>
                <a:buSzPct val="99000"/>
              </a:pPr>
              <a:t>17</a:t>
            </a:fld>
            <a:endParaRPr lang="en-US" altLang="en-US"/>
          </a:p>
        </p:txBody>
      </p:sp>
    </p:spTree>
  </p:cSld>
  <p:clrMapOvr>
    <a:masterClrMapping/>
  </p:clrMapOvr>
  <p:transition>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623177BB-D2FE-4A93-A648-DB08C83EB1C3}"/>
              </a:ext>
            </a:extLst>
          </p:cNvPr>
          <p:cNvSpPr>
            <a:spLocks noGrp="1"/>
          </p:cNvSpPr>
          <p:nvPr>
            <p:ph type="title"/>
          </p:nvPr>
        </p:nvSpPr>
        <p:spPr/>
        <p:txBody>
          <a:bodyPr/>
          <a:lstStyle/>
          <a:p>
            <a:pPr>
              <a:spcBef>
                <a:spcPct val="100000"/>
              </a:spcBef>
              <a:buSzPct val="99000"/>
            </a:pPr>
            <a:r>
              <a:rPr lang="en-US" altLang="en-US"/>
              <a:t>Discussion Question</a:t>
            </a:r>
          </a:p>
        </p:txBody>
      </p:sp>
      <p:sp>
        <p:nvSpPr>
          <p:cNvPr id="3" name="Content Placeholder 2">
            <a:extLst>
              <a:ext uri="{FF2B5EF4-FFF2-40B4-BE49-F238E27FC236}">
                <a16:creationId xmlns:a16="http://schemas.microsoft.com/office/drawing/2014/main" id="{7CE96D56-5811-4FA0-8C24-AD8D9B5CE7AC}"/>
              </a:ext>
            </a:extLst>
          </p:cNvPr>
          <p:cNvSpPr>
            <a:spLocks noGrp="1"/>
          </p:cNvSpPr>
          <p:nvPr>
            <p:ph sz="quarter" idx="14"/>
          </p:nvPr>
        </p:nvSpPr>
        <p:spPr/>
        <p:txBody>
          <a:bodyPr/>
          <a:lstStyle/>
          <a:p>
            <a:pPr>
              <a:spcBef>
                <a:spcPct val="100000"/>
              </a:spcBef>
              <a:buSzPct val="99000"/>
            </a:pPr>
            <a:r>
              <a:rPr lang="en-US" altLang="en-US" kern="1200">
                <a:latin typeface="Arial" panose="020B0604020202020204" pitchFamily="34" charset="0"/>
                <a:cs typeface="Arial" panose="020B0604020202020204" pitchFamily="34" charset="0"/>
                <a:sym typeface="Arial" panose="020B0604020202020204" pitchFamily="34" charset="0"/>
              </a:rPr>
              <a:t>What are some examples of how the NIMS Command and Coordination Structures Interconnected?</a:t>
            </a:r>
            <a:endParaRPr lang="en-US"/>
          </a:p>
        </p:txBody>
      </p:sp>
      <p:pic>
        <p:nvPicPr>
          <p:cNvPr id="8" name="Picture 4" descr="Discussion Question Icon">
            <a:extLst>
              <a:ext uri="{FF2B5EF4-FFF2-40B4-BE49-F238E27FC236}">
                <a16:creationId xmlns:a16="http://schemas.microsoft.com/office/drawing/2014/main" id="{B89080C1-09E9-4AFC-BA10-690D17C57A1F}"/>
              </a:ext>
            </a:extLst>
          </p:cNvPr>
          <p:cNvPicPr>
            <a:picLocks noGrp="1" noChangeAspect="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4414815" y="1952588"/>
            <a:ext cx="314369" cy="5334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64B0AC16-9DDB-436D-AA2C-A0F652D11F41}"/>
              </a:ext>
            </a:extLst>
          </p:cNvPr>
          <p:cNvSpPr>
            <a:spLocks noGrp="1"/>
          </p:cNvSpPr>
          <p:nvPr>
            <p:ph type="sldNum" sz="quarter" idx="17"/>
          </p:nvPr>
        </p:nvSpPr>
        <p:spPr/>
        <p:txBody>
          <a:bodyPr/>
          <a:lstStyle/>
          <a:p>
            <a:pPr>
              <a:spcBef>
                <a:spcPct val="100000"/>
              </a:spcBef>
              <a:buSzPct val="99000"/>
            </a:pPr>
            <a:fld id="{2E0138DC-4EDA-46E4-888B-8AE8E24A017A}" type="slidenum">
              <a:rPr lang="en-US" altLang="en-US" smtClean="0"/>
              <a:pPr>
                <a:spcBef>
                  <a:spcPct val="100000"/>
                </a:spcBef>
                <a:buSzPct val="99000"/>
              </a:pPr>
              <a:t>18</a:t>
            </a:fld>
            <a:endParaRPr lang="en-US" altLang="en-US"/>
          </a:p>
        </p:txBody>
      </p:sp>
    </p:spTree>
  </p:cSld>
  <p:clrMapOvr>
    <a:masterClrMapping/>
  </p:clrMapOvr>
  <p:transition>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8452500D-9F4E-4058-8C22-B9CBD5C45444}"/>
              </a:ext>
            </a:extLst>
          </p:cNvPr>
          <p:cNvSpPr>
            <a:spLocks noGrp="1"/>
          </p:cNvSpPr>
          <p:nvPr>
            <p:ph type="title"/>
          </p:nvPr>
        </p:nvSpPr>
        <p:spPr/>
        <p:txBody>
          <a:bodyPr/>
          <a:lstStyle/>
          <a:p>
            <a:pPr>
              <a:spcBef>
                <a:spcPct val="100000"/>
              </a:spcBef>
              <a:buSzPct val="99000"/>
            </a:pPr>
            <a:r>
              <a:rPr lang="en-US" altLang="en-US"/>
              <a:t>Lesson 6: Other NIMS Structures and Interconnectivity Summary</a:t>
            </a:r>
          </a:p>
        </p:txBody>
      </p:sp>
      <p:sp>
        <p:nvSpPr>
          <p:cNvPr id="2" name="Content Placeholder 1">
            <a:extLst>
              <a:ext uri="{FF2B5EF4-FFF2-40B4-BE49-F238E27FC236}">
                <a16:creationId xmlns:a16="http://schemas.microsoft.com/office/drawing/2014/main" id="{DDA4E320-6C61-4522-8E9C-638A4CEF4D54}"/>
              </a:ext>
            </a:extLst>
          </p:cNvPr>
          <p:cNvSpPr>
            <a:spLocks noGrp="1"/>
          </p:cNvSpPr>
          <p:nvPr>
            <p:ph idx="1"/>
          </p:nvPr>
        </p:nvSpPr>
        <p:spPr/>
        <p:txBody>
          <a:bodyPr>
            <a:normAutofit fontScale="85000" lnSpcReduction="2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The lesson presented other NIMS Structures and Interconnectivity.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The lesson specifically discussed the :</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Multiagency Coordination Group (MAC Group)</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Joint Information System (JIS) </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Interconnectivity of NIMS Command and Coordination Structures</a:t>
            </a:r>
          </a:p>
          <a:p>
            <a:pPr>
              <a:spcBef>
                <a:spcPct val="100000"/>
              </a:spcBef>
              <a:buSzPct val="99000"/>
            </a:pPr>
            <a:r>
              <a:rPr lang="en-US" altLang="en-US" kern="1200">
                <a:latin typeface="Arial" panose="020B0604020202020204" pitchFamily="34" charset="0"/>
                <a:cs typeface="Arial" panose="020B0604020202020204" pitchFamily="34" charset="0"/>
                <a:sym typeface="Arial" panose="020B0604020202020204" pitchFamily="34" charset="0"/>
              </a:rPr>
              <a:t>The next lesson will introduce you to Communications and Information Management. </a:t>
            </a:r>
            <a:endParaRPr lang="en-US"/>
          </a:p>
        </p:txBody>
      </p:sp>
      <p:sp>
        <p:nvSpPr>
          <p:cNvPr id="3" name="Slide Number Placeholder 2">
            <a:extLst>
              <a:ext uri="{FF2B5EF4-FFF2-40B4-BE49-F238E27FC236}">
                <a16:creationId xmlns:a16="http://schemas.microsoft.com/office/drawing/2014/main" id="{C5C8314E-9AEA-486A-80A3-B870B9E23216}"/>
              </a:ext>
            </a:extLst>
          </p:cNvPr>
          <p:cNvSpPr>
            <a:spLocks noGrp="1"/>
          </p:cNvSpPr>
          <p:nvPr>
            <p:ph type="sldNum" sz="quarter" idx="11"/>
          </p:nvPr>
        </p:nvSpPr>
        <p:spPr/>
        <p:txBody>
          <a:bodyPr/>
          <a:lstStyle/>
          <a:p>
            <a:pPr>
              <a:spcBef>
                <a:spcPct val="100000"/>
              </a:spcBef>
              <a:buSzPct val="99000"/>
            </a:pPr>
            <a:fld id="{F07DC3B5-C6B8-49E1-920E-CFA75C343AA6}" type="slidenum">
              <a:rPr lang="en-US" altLang="en-US" smtClean="0"/>
              <a:pPr>
                <a:spcBef>
                  <a:spcPct val="100000"/>
                </a:spcBef>
                <a:buSzPct val="99000"/>
              </a:pPr>
              <a:t>19</a:t>
            </a:fld>
            <a:endParaRPr lang="en-US" altLang="en-US"/>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2E53D68E-BCAA-42DC-946B-C6E690999FF5}"/>
              </a:ext>
            </a:extLst>
          </p:cNvPr>
          <p:cNvSpPr>
            <a:spLocks noGrp="1"/>
          </p:cNvSpPr>
          <p:nvPr>
            <p:ph type="title"/>
          </p:nvPr>
        </p:nvSpPr>
        <p:spPr/>
        <p:txBody>
          <a:bodyPr/>
          <a:lstStyle/>
          <a:p>
            <a:pPr>
              <a:spcBef>
                <a:spcPct val="100000"/>
              </a:spcBef>
              <a:buSzPct val="99000"/>
            </a:pPr>
            <a:r>
              <a:rPr lang="en-US" altLang="en-US"/>
              <a:t>Other NIMS Structures and Interconnectivity Introduction</a:t>
            </a:r>
          </a:p>
        </p:txBody>
      </p:sp>
      <p:sp>
        <p:nvSpPr>
          <p:cNvPr id="2" name="Content Placeholder 1">
            <a:extLst>
              <a:ext uri="{FF2B5EF4-FFF2-40B4-BE49-F238E27FC236}">
                <a16:creationId xmlns:a16="http://schemas.microsoft.com/office/drawing/2014/main" id="{6BB264A9-9811-491D-9544-CEF1EC6EA002}"/>
              </a:ext>
            </a:extLst>
          </p:cNvPr>
          <p:cNvSpPr>
            <a:spLocks noGrp="1"/>
          </p:cNvSpPr>
          <p:nvPr>
            <p:ph sz="quarter" idx="13"/>
          </p:nvPr>
        </p:nvSpPr>
        <p:spPr/>
        <p:txBody>
          <a:bodyPr>
            <a:normAutofit fontScale="70000" lnSpcReduction="2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The Incident Command System (ICS) and Emergency Operations Centers (EOC), which were discussed in the prior lessons of this course, are two of the four NIMS Command and Coordination structures.</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In this lesson, we will learn about Multiagency Coordination (MAC) Groups and the Joint Information System (JIS), and discuss the interconnectivity between the NIMS Command and Coordination structures. </a:t>
            </a:r>
            <a:endParaRPr lang="en-US"/>
          </a:p>
        </p:txBody>
      </p:sp>
      <p:pic>
        <p:nvPicPr>
          <p:cNvPr id="8" name="Picture 4">
            <a:extLst>
              <a:ext uri="{FF2B5EF4-FFF2-40B4-BE49-F238E27FC236}">
                <a16:creationId xmlns:a16="http://schemas.microsoft.com/office/drawing/2014/main" id="{45299AEE-5F81-46EF-BF26-868E6B7D2D5F}"/>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4651375" y="2426973"/>
            <a:ext cx="4035425" cy="1943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AD79B30C-488C-4D36-B695-3B3256F261DD}"/>
              </a:ext>
            </a:extLst>
          </p:cNvPr>
          <p:cNvSpPr>
            <a:spLocks noGrp="1"/>
          </p:cNvSpPr>
          <p:nvPr>
            <p:ph type="sldNum" sz="quarter" idx="17"/>
          </p:nvPr>
        </p:nvSpPr>
        <p:spPr/>
        <p:txBody>
          <a:bodyPr/>
          <a:lstStyle/>
          <a:p>
            <a:pPr>
              <a:spcBef>
                <a:spcPct val="100000"/>
              </a:spcBef>
              <a:buSzPct val="99000"/>
            </a:pPr>
            <a:fld id="{76C8CD15-8D36-4305-A619-F6B567D1A051}" type="slidenum">
              <a:rPr lang="en-US" altLang="en-US" smtClean="0"/>
              <a:pPr>
                <a:spcBef>
                  <a:spcPct val="100000"/>
                </a:spcBef>
                <a:buSzPct val="99000"/>
              </a:pPr>
              <a:t>2</a:t>
            </a:fld>
            <a:endParaRPr lang="en-US" altLang="en-US"/>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13BE930B-9D1A-4516-86E1-2F10B4EB0FB8}"/>
              </a:ext>
            </a:extLst>
          </p:cNvPr>
          <p:cNvSpPr>
            <a:spLocks noGrp="1"/>
          </p:cNvSpPr>
          <p:nvPr>
            <p:ph type="title"/>
          </p:nvPr>
        </p:nvSpPr>
        <p:spPr/>
        <p:txBody>
          <a:bodyPr/>
          <a:lstStyle/>
          <a:p>
            <a:pPr>
              <a:spcBef>
                <a:spcPct val="100000"/>
              </a:spcBef>
              <a:buSzPct val="99000"/>
            </a:pPr>
            <a:r>
              <a:rPr lang="en-US" altLang="en-US"/>
              <a:t>MAC Group Definition and Composition</a:t>
            </a:r>
          </a:p>
        </p:txBody>
      </p:sp>
      <p:sp>
        <p:nvSpPr>
          <p:cNvPr id="2" name="Content Placeholder 1">
            <a:extLst>
              <a:ext uri="{FF2B5EF4-FFF2-40B4-BE49-F238E27FC236}">
                <a16:creationId xmlns:a16="http://schemas.microsoft.com/office/drawing/2014/main" id="{EAC08FC2-9EB9-42CB-BE0B-6689CCBEC02F}"/>
              </a:ext>
            </a:extLst>
          </p:cNvPr>
          <p:cNvSpPr>
            <a:spLocks noGrp="1"/>
          </p:cNvSpPr>
          <p:nvPr>
            <p:ph sz="quarter" idx="13"/>
          </p:nvPr>
        </p:nvSpPr>
        <p:spPr>
          <a:xfrm>
            <a:off x="457200" y="1153077"/>
            <a:ext cx="4514850" cy="4492625"/>
          </a:xfrm>
        </p:spPr>
        <p:txBody>
          <a:bodyPr>
            <a:noAutofit/>
          </a:bodyPr>
          <a:lstStyle/>
          <a:p>
            <a:pPr>
              <a:spcBef>
                <a:spcPct val="100000"/>
              </a:spcBef>
              <a:buSzPct val="99000"/>
              <a:tabLst/>
            </a:pPr>
            <a:r>
              <a:rPr lang="en-US" altLang="en-US" sz="1200" kern="1200" dirty="0">
                <a:latin typeface="Arial" panose="020B0604020202020204" pitchFamily="34" charset="0"/>
                <a:cs typeface="Arial" panose="020B0604020202020204" pitchFamily="34" charset="0"/>
                <a:sym typeface="Arial" panose="020B0604020202020204" pitchFamily="34" charset="0"/>
              </a:rPr>
              <a:t>Multiagency Coordination Groups (MAC Group) are part of the off-site incident management structure of NIMS. </a:t>
            </a:r>
          </a:p>
          <a:p>
            <a:pPr>
              <a:spcBef>
                <a:spcPct val="100000"/>
              </a:spcBef>
              <a:buSzPct val="99000"/>
              <a:tabLst/>
            </a:pPr>
            <a:r>
              <a:rPr lang="en-US" altLang="en-US" sz="1200" kern="1200" dirty="0">
                <a:latin typeface="Arial" panose="020B0604020202020204" pitchFamily="34" charset="0"/>
                <a:cs typeface="Arial" panose="020B0604020202020204" pitchFamily="34" charset="0"/>
                <a:sym typeface="Arial" panose="020B0604020202020204" pitchFamily="34" charset="0"/>
              </a:rPr>
              <a:t>MAC Groups are also sometimes referred to as policy groups.</a:t>
            </a:r>
          </a:p>
          <a:p>
            <a:pPr>
              <a:spcBef>
                <a:spcPct val="100000"/>
              </a:spcBef>
              <a:buSzPct val="99000"/>
              <a:tabLst/>
            </a:pPr>
            <a:r>
              <a:rPr lang="en-US" altLang="en-US" sz="1200" kern="1200" dirty="0">
                <a:latin typeface="Arial" panose="020B0604020202020204" pitchFamily="34" charset="0"/>
                <a:cs typeface="Arial" panose="020B0604020202020204" pitchFamily="34" charset="0"/>
                <a:sym typeface="Arial" panose="020B0604020202020204" pitchFamily="34" charset="0"/>
              </a:rPr>
              <a:t>MAC Group members are typically agency administrators, executives or their designees from stakeholder agencies or organizations impacted by and with resources committed to the incident. The MAC Group may also include representatives from non-governmental organizations such as businesses and volunteer organizations.</a:t>
            </a:r>
          </a:p>
          <a:p>
            <a:pPr>
              <a:spcBef>
                <a:spcPct val="100000"/>
              </a:spcBef>
              <a:buSzPct val="99000"/>
              <a:tabLst/>
            </a:pPr>
            <a:r>
              <a:rPr lang="en-US" altLang="en-US" sz="1200" kern="1200" dirty="0">
                <a:latin typeface="Arial" panose="020B0604020202020204" pitchFamily="34" charset="0"/>
                <a:cs typeface="Arial" panose="020B0604020202020204" pitchFamily="34" charset="0"/>
                <a:sym typeface="Arial" panose="020B0604020202020204" pitchFamily="34" charset="0"/>
              </a:rPr>
              <a:t>During incidents, MAC Groups:</a:t>
            </a:r>
            <a:br>
              <a:rPr lang="en-US" altLang="en-US" sz="1200" kern="1200" dirty="0">
                <a:latin typeface="Arial" panose="020B0604020202020204" pitchFamily="34" charset="0"/>
                <a:cs typeface="Arial" panose="020B0604020202020204" pitchFamily="34" charset="0"/>
                <a:sym typeface="Arial" panose="020B0604020202020204" pitchFamily="34" charset="0"/>
              </a:rPr>
            </a:br>
            <a:r>
              <a:rPr lang="en-US" altLang="en-US" sz="1200" kern="1200" dirty="0">
                <a:latin typeface="Arial" panose="020B0604020202020204" pitchFamily="34" charset="0"/>
                <a:cs typeface="Arial" panose="020B0604020202020204" pitchFamily="34" charset="0"/>
                <a:sym typeface="Arial" panose="020B0604020202020204" pitchFamily="34" charset="0"/>
              </a:rPr>
              <a:t>• Act as a policy-level body</a:t>
            </a:r>
            <a:br>
              <a:rPr lang="en-US" altLang="en-US" sz="1200" kern="1200" dirty="0">
                <a:latin typeface="Arial" panose="020B0604020202020204" pitchFamily="34" charset="0"/>
                <a:cs typeface="Arial" panose="020B0604020202020204" pitchFamily="34" charset="0"/>
                <a:sym typeface="Arial" panose="020B0604020202020204" pitchFamily="34" charset="0"/>
              </a:rPr>
            </a:br>
            <a:r>
              <a:rPr lang="en-US" altLang="en-US" sz="1200" kern="1200" dirty="0">
                <a:latin typeface="Arial" panose="020B0604020202020204" pitchFamily="34" charset="0"/>
                <a:cs typeface="Arial" panose="020B0604020202020204" pitchFamily="34" charset="0"/>
                <a:sym typeface="Arial" panose="020B0604020202020204" pitchFamily="34" charset="0"/>
              </a:rPr>
              <a:t>• Support resource prioritization and allocation</a:t>
            </a:r>
            <a:br>
              <a:rPr lang="en-US" altLang="en-US" sz="1200" kern="1200" dirty="0">
                <a:latin typeface="Arial" panose="020B0604020202020204" pitchFamily="34" charset="0"/>
                <a:cs typeface="Arial" panose="020B0604020202020204" pitchFamily="34" charset="0"/>
                <a:sym typeface="Arial" panose="020B0604020202020204" pitchFamily="34" charset="0"/>
              </a:rPr>
            </a:br>
            <a:r>
              <a:rPr lang="en-US" altLang="en-US" sz="1200" kern="1200" dirty="0">
                <a:latin typeface="Arial" panose="020B0604020202020204" pitchFamily="34" charset="0"/>
                <a:cs typeface="Arial" panose="020B0604020202020204" pitchFamily="34" charset="0"/>
                <a:sym typeface="Arial" panose="020B0604020202020204" pitchFamily="34" charset="0"/>
              </a:rPr>
              <a:t>• Make cooperative multi-agency decisions </a:t>
            </a:r>
            <a:br>
              <a:rPr lang="en-US" altLang="en-US" sz="1200" kern="1200" dirty="0">
                <a:latin typeface="Arial" panose="020B0604020202020204" pitchFamily="34" charset="0"/>
                <a:cs typeface="Arial" panose="020B0604020202020204" pitchFamily="34" charset="0"/>
                <a:sym typeface="Arial" panose="020B0604020202020204" pitchFamily="34" charset="0"/>
              </a:rPr>
            </a:br>
            <a:r>
              <a:rPr lang="en-US" altLang="en-US" sz="1200" kern="1200" dirty="0">
                <a:latin typeface="Arial" panose="020B0604020202020204" pitchFamily="34" charset="0"/>
                <a:cs typeface="Arial" panose="020B0604020202020204" pitchFamily="34" charset="0"/>
                <a:sym typeface="Arial" panose="020B0604020202020204" pitchFamily="34" charset="0"/>
              </a:rPr>
              <a:t>• Enable decision making among elected and appointed officials and the Incident Commander responsible for managing the incident.</a:t>
            </a:r>
          </a:p>
          <a:p>
            <a:pPr>
              <a:spcBef>
                <a:spcPct val="100000"/>
              </a:spcBef>
              <a:buSzPct val="99000"/>
              <a:tabLst/>
            </a:pPr>
            <a:r>
              <a:rPr lang="en-US" altLang="en-US" sz="1200" kern="1200" dirty="0">
                <a:latin typeface="Arial" panose="020B0604020202020204" pitchFamily="34" charset="0"/>
                <a:cs typeface="Arial" panose="020B0604020202020204" pitchFamily="34" charset="0"/>
                <a:sym typeface="Arial" panose="020B0604020202020204" pitchFamily="34" charset="0"/>
              </a:rPr>
              <a:t>The MAC Group does not perform incident command functions, nor does it replace the primary functions of EOCs or other operations, coordination, or dispatch organizations. </a:t>
            </a:r>
            <a:endParaRPr lang="en-US" sz="1200" dirty="0"/>
          </a:p>
        </p:txBody>
      </p:sp>
      <p:pic>
        <p:nvPicPr>
          <p:cNvPr id="8" name="Picture 4" descr="Image showing MAC Groups as a NIMS Command and Coordination structure.">
            <a:extLst>
              <a:ext uri="{FF2B5EF4-FFF2-40B4-BE49-F238E27FC236}">
                <a16:creationId xmlns:a16="http://schemas.microsoft.com/office/drawing/2014/main" id="{68C50493-CFA3-4099-BE0B-08782E6FBC68}"/>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5721468" y="1970266"/>
            <a:ext cx="1895238" cy="2857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0BBE18AA-E45F-4088-B352-D63013CF8A1B}"/>
              </a:ext>
            </a:extLst>
          </p:cNvPr>
          <p:cNvSpPr>
            <a:spLocks noGrp="1"/>
          </p:cNvSpPr>
          <p:nvPr>
            <p:ph type="sldNum" sz="quarter" idx="17"/>
          </p:nvPr>
        </p:nvSpPr>
        <p:spPr/>
        <p:txBody>
          <a:bodyPr/>
          <a:lstStyle/>
          <a:p>
            <a:pPr>
              <a:spcBef>
                <a:spcPct val="100000"/>
              </a:spcBef>
              <a:buSzPct val="99000"/>
            </a:pPr>
            <a:fld id="{76C8CD15-8D36-4305-A619-F6B567D1A051}" type="slidenum">
              <a:rPr lang="en-US" altLang="en-US" smtClean="0"/>
              <a:pPr>
                <a:spcBef>
                  <a:spcPct val="100000"/>
                </a:spcBef>
                <a:buSzPct val="99000"/>
              </a:pPr>
              <a:t>3</a:t>
            </a:fld>
            <a:endParaRPr lang="en-US" altLang="en-US"/>
          </a:p>
        </p:txBody>
      </p:sp>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0C066E71-F0BF-4901-A07C-4265D1C98593}"/>
              </a:ext>
            </a:extLst>
          </p:cNvPr>
          <p:cNvSpPr>
            <a:spLocks noGrp="1"/>
          </p:cNvSpPr>
          <p:nvPr>
            <p:ph type="title"/>
          </p:nvPr>
        </p:nvSpPr>
        <p:spPr/>
        <p:txBody>
          <a:bodyPr/>
          <a:lstStyle/>
          <a:p>
            <a:pPr>
              <a:spcBef>
                <a:spcPct val="100000"/>
              </a:spcBef>
              <a:buSzPct val="99000"/>
            </a:pPr>
            <a:r>
              <a:rPr lang="en-US" altLang="en-US"/>
              <a:t>Discussion Question</a:t>
            </a:r>
          </a:p>
        </p:txBody>
      </p:sp>
      <p:sp>
        <p:nvSpPr>
          <p:cNvPr id="3" name="Content Placeholder 2">
            <a:extLst>
              <a:ext uri="{FF2B5EF4-FFF2-40B4-BE49-F238E27FC236}">
                <a16:creationId xmlns:a16="http://schemas.microsoft.com/office/drawing/2014/main" id="{D69E4969-DC3E-4492-A234-A8C605CF5567}"/>
              </a:ext>
            </a:extLst>
          </p:cNvPr>
          <p:cNvSpPr>
            <a:spLocks noGrp="1"/>
          </p:cNvSpPr>
          <p:nvPr>
            <p:ph sz="quarter" idx="14"/>
          </p:nvPr>
        </p:nvSpPr>
        <p:spPr/>
        <p:txBody>
          <a:bodyPr/>
          <a:lstStyle/>
          <a:p>
            <a:pPr>
              <a:spcBef>
                <a:spcPct val="100000"/>
              </a:spcBef>
              <a:buSzPct val="99000"/>
            </a:pPr>
            <a:r>
              <a:rPr lang="en-US" altLang="en-US" kern="1200">
                <a:latin typeface="Arial" panose="020B0604020202020204" pitchFamily="34" charset="0"/>
                <a:cs typeface="Arial" panose="020B0604020202020204" pitchFamily="34" charset="0"/>
                <a:sym typeface="Arial" panose="020B0604020202020204" pitchFamily="34" charset="0"/>
              </a:rPr>
              <a:t>What are some examples of how a MAC Group or policy group can help during an incident?</a:t>
            </a:r>
            <a:endParaRPr lang="en-US"/>
          </a:p>
        </p:txBody>
      </p:sp>
      <p:pic>
        <p:nvPicPr>
          <p:cNvPr id="8" name="Picture 4" descr="Discussion Question Icon">
            <a:extLst>
              <a:ext uri="{FF2B5EF4-FFF2-40B4-BE49-F238E27FC236}">
                <a16:creationId xmlns:a16="http://schemas.microsoft.com/office/drawing/2014/main" id="{4A5366E3-91F5-40DF-9B2E-A16FC97F3E2F}"/>
              </a:ext>
            </a:extLst>
          </p:cNvPr>
          <p:cNvPicPr>
            <a:picLocks noGrp="1" noChangeAspect="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4414815" y="1952588"/>
            <a:ext cx="314369" cy="5334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99DED7E4-BC82-4E04-9048-2FDDB584B35E}"/>
              </a:ext>
            </a:extLst>
          </p:cNvPr>
          <p:cNvSpPr>
            <a:spLocks noGrp="1"/>
          </p:cNvSpPr>
          <p:nvPr>
            <p:ph type="sldNum" sz="quarter" idx="17"/>
          </p:nvPr>
        </p:nvSpPr>
        <p:spPr/>
        <p:txBody>
          <a:bodyPr/>
          <a:lstStyle/>
          <a:p>
            <a:pPr>
              <a:spcBef>
                <a:spcPct val="100000"/>
              </a:spcBef>
              <a:buSzPct val="99000"/>
            </a:pPr>
            <a:fld id="{2E0138DC-4EDA-46E4-888B-8AE8E24A017A}" type="slidenum">
              <a:rPr lang="en-US" altLang="en-US" smtClean="0"/>
              <a:pPr>
                <a:spcBef>
                  <a:spcPct val="100000"/>
                </a:spcBef>
                <a:buSzPct val="99000"/>
              </a:pPr>
              <a:t>4</a:t>
            </a:fld>
            <a:endParaRPr lang="en-US" altLang="en-US"/>
          </a:p>
        </p:txBody>
      </p:sp>
    </p:spTree>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39757489-61D6-4131-BF6A-C2CC1DFCF354}"/>
              </a:ext>
            </a:extLst>
          </p:cNvPr>
          <p:cNvSpPr>
            <a:spLocks noGrp="1"/>
          </p:cNvSpPr>
          <p:nvPr>
            <p:ph type="title"/>
          </p:nvPr>
        </p:nvSpPr>
        <p:spPr/>
        <p:txBody>
          <a:bodyPr/>
          <a:lstStyle/>
          <a:p>
            <a:pPr>
              <a:spcBef>
                <a:spcPct val="100000"/>
              </a:spcBef>
              <a:buSzPct val="99000"/>
            </a:pPr>
            <a:r>
              <a:rPr lang="en-US" altLang="en-US"/>
              <a:t>Elected and Appointed Officials</a:t>
            </a:r>
          </a:p>
        </p:txBody>
      </p:sp>
      <p:sp>
        <p:nvSpPr>
          <p:cNvPr id="2" name="Content Placeholder 1">
            <a:extLst>
              <a:ext uri="{FF2B5EF4-FFF2-40B4-BE49-F238E27FC236}">
                <a16:creationId xmlns:a16="http://schemas.microsoft.com/office/drawing/2014/main" id="{349B64C9-8909-475E-B139-9EB9A354E19F}"/>
              </a:ext>
            </a:extLst>
          </p:cNvPr>
          <p:cNvSpPr>
            <a:spLocks noGrp="1"/>
          </p:cNvSpPr>
          <p:nvPr>
            <p:ph idx="1"/>
          </p:nvPr>
        </p:nvSpPr>
        <p:spPr/>
        <p:txBody>
          <a:bodyPr>
            <a:normAutofit fontScale="85000" lnSpcReduction="2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Elected and appointed officials such as governors, tribal leaders, mayors, city managers and county commissioners are key players in incident management because they are responsible for:</a:t>
            </a:r>
          </a:p>
          <a:p>
            <a:pPr marL="254000" lvl="1" indent="-254000">
              <a:spcBef>
                <a:spcPct val="100000"/>
              </a:spcBef>
              <a:buSzPct val="99000"/>
              <a:tabLst/>
            </a:pPr>
            <a:r>
              <a:rPr lang="en-US" altLang="en-US" kern="1200">
                <a:latin typeface="Arial" panose="020B0604020202020204" pitchFamily="34" charset="0"/>
                <a:ea typeface="+mn-ea"/>
                <a:cs typeface="Times New Roman" panose="02020603050405020304" pitchFamily="18" charset="0"/>
                <a:sym typeface="Arial" panose="020B0604020202020204" pitchFamily="34" charset="0"/>
              </a:rPr>
              <a:t>The safety and welfare of their constituents</a:t>
            </a:r>
            <a:endParaRPr lang="en-US" altLang="en-US" kern="1200">
              <a:latin typeface="Arial" panose="020B0604020202020204" pitchFamily="34" charset="0"/>
              <a:ea typeface="+mn-ea"/>
              <a:cs typeface="Arial" panose="020B0604020202020204" pitchFamily="34" charset="0"/>
              <a:sym typeface="Arial" panose="020B0604020202020204" pitchFamily="34" charset="0"/>
            </a:endParaRPr>
          </a:p>
          <a:p>
            <a:pPr marL="254000" lvl="1" indent="-254000">
              <a:spcBef>
                <a:spcPct val="100000"/>
              </a:spcBef>
              <a:buSzPct val="99000"/>
              <a:tabLst/>
            </a:pPr>
            <a:r>
              <a:rPr lang="en-US" altLang="en-US" kern="1200">
                <a:latin typeface="Arial" panose="020B0604020202020204" pitchFamily="34" charset="0"/>
                <a:ea typeface="+mn-ea"/>
                <a:cs typeface="Times New Roman" panose="02020603050405020304" pitchFamily="18" charset="0"/>
                <a:sym typeface="Arial" panose="020B0604020202020204" pitchFamily="34" charset="0"/>
              </a:rPr>
              <a:t>The overall effectiveness of incident management efforts within their jurisdiction</a:t>
            </a:r>
            <a:endParaRPr lang="en-US" altLang="en-US" kern="1200">
              <a:latin typeface="Arial" panose="020B0604020202020204" pitchFamily="34" charset="0"/>
              <a:ea typeface="+mn-ea"/>
              <a:cs typeface="Arial" panose="020B0604020202020204" pitchFamily="34" charset="0"/>
              <a:sym typeface="Arial" panose="020B0604020202020204" pitchFamily="34" charset="0"/>
            </a:endParaRPr>
          </a:p>
          <a:p>
            <a:pPr>
              <a:spcBef>
                <a:spcPct val="100000"/>
              </a:spcBef>
              <a:buSzPct val="99000"/>
            </a:pPr>
            <a:r>
              <a:rPr lang="en-US" altLang="en-US" kern="1200">
                <a:latin typeface="Arial" panose="020B0604020202020204" pitchFamily="34" charset="0"/>
                <a:cs typeface="Arial" panose="020B0604020202020204" pitchFamily="34" charset="0"/>
                <a:sym typeface="Arial" panose="020B0604020202020204" pitchFamily="34" charset="0"/>
              </a:rPr>
              <a:t>Elected and appointed officials operate at the policy level of incident management. The MAC Group provides a way for these policy-level officials to work together, enhancing unity of effort at the senior level.</a:t>
            </a:r>
            <a:endParaRPr lang="en-US"/>
          </a:p>
        </p:txBody>
      </p:sp>
      <p:sp>
        <p:nvSpPr>
          <p:cNvPr id="3" name="Slide Number Placeholder 2">
            <a:extLst>
              <a:ext uri="{FF2B5EF4-FFF2-40B4-BE49-F238E27FC236}">
                <a16:creationId xmlns:a16="http://schemas.microsoft.com/office/drawing/2014/main" id="{7B5BED69-9DEF-4AAE-A43F-BB4FC034289E}"/>
              </a:ext>
            </a:extLst>
          </p:cNvPr>
          <p:cNvSpPr>
            <a:spLocks noGrp="1"/>
          </p:cNvSpPr>
          <p:nvPr>
            <p:ph type="sldNum" sz="quarter" idx="11"/>
          </p:nvPr>
        </p:nvSpPr>
        <p:spPr/>
        <p:txBody>
          <a:bodyPr/>
          <a:lstStyle/>
          <a:p>
            <a:pPr>
              <a:spcBef>
                <a:spcPct val="100000"/>
              </a:spcBef>
              <a:buSzPct val="99000"/>
            </a:pPr>
            <a:fld id="{F07DC3B5-C6B8-49E1-920E-CFA75C343AA6}" type="slidenum">
              <a:rPr lang="en-US" altLang="en-US" smtClean="0"/>
              <a:pPr>
                <a:spcBef>
                  <a:spcPct val="100000"/>
                </a:spcBef>
                <a:buSzPct val="99000"/>
              </a:pPr>
              <a:t>5</a:t>
            </a:fld>
            <a:endParaRPr lang="en-US" altLang="en-US"/>
          </a:p>
        </p:txBody>
      </p:sp>
    </p:spTree>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415DED6E-E702-48EA-9C76-81B73F2FE688}"/>
              </a:ext>
            </a:extLst>
          </p:cNvPr>
          <p:cNvSpPr>
            <a:spLocks noGrp="1"/>
          </p:cNvSpPr>
          <p:nvPr>
            <p:ph type="title"/>
          </p:nvPr>
        </p:nvSpPr>
        <p:spPr/>
        <p:txBody>
          <a:bodyPr/>
          <a:lstStyle/>
          <a:p>
            <a:pPr>
              <a:spcBef>
                <a:spcPct val="100000"/>
              </a:spcBef>
              <a:buSzPct val="99000"/>
            </a:pPr>
            <a:r>
              <a:rPr lang="en-US" altLang="en-US"/>
              <a:t>Voices of Experience: Elected and Appointed Officials</a:t>
            </a:r>
          </a:p>
        </p:txBody>
      </p:sp>
      <p:sp>
        <p:nvSpPr>
          <p:cNvPr id="3" name="Content Placeholder 2">
            <a:extLst>
              <a:ext uri="{FF2B5EF4-FFF2-40B4-BE49-F238E27FC236}">
                <a16:creationId xmlns:a16="http://schemas.microsoft.com/office/drawing/2014/main" id="{63033C25-3D32-4FEB-B8CF-C2ECECF14E3A}"/>
              </a:ext>
            </a:extLst>
          </p:cNvPr>
          <p:cNvSpPr>
            <a:spLocks noGrp="1"/>
          </p:cNvSpPr>
          <p:nvPr>
            <p:ph sz="quarter" idx="14"/>
          </p:nvPr>
        </p:nvSpPr>
        <p:spPr/>
        <p:txBody>
          <a:bodyPr>
            <a:normAutofit fontScale="62500" lnSpcReduction="20000"/>
          </a:bodyPr>
          <a:lstStyle/>
          <a:p>
            <a:pPr>
              <a:spcBef>
                <a:spcPct val="100000"/>
              </a:spcBef>
              <a:buSzPct val="99000"/>
              <a:tabLst/>
            </a:pPr>
            <a:r>
              <a:rPr lang="en-US" altLang="en-US" b="1" kern="1200">
                <a:latin typeface="Arial" panose="020B0604020202020204" pitchFamily="34" charset="0"/>
                <a:cs typeface="Arial" panose="020B0604020202020204" pitchFamily="34" charset="0"/>
                <a:sym typeface="Arial" panose="020B0604020202020204" pitchFamily="34" charset="0"/>
              </a:rPr>
              <a:t>Steve Grainer, Former Chief, Incident Management Programs, VA Dept. of Fire Programs</a:t>
            </a:r>
            <a:r>
              <a:rPr lang="en-US" altLang="en-US" kern="1200">
                <a:latin typeface="Arial" panose="020B0604020202020204" pitchFamily="34" charset="0"/>
                <a:cs typeface="Arial" panose="020B0604020202020204" pitchFamily="34" charset="0"/>
                <a:sym typeface="Arial" panose="020B0604020202020204" pitchFamily="34" charset="0"/>
              </a:rPr>
              <a:t>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"Our elected and senior appointed officials have first a moral obligation to do whatever is possible to provide for the well-being, the welfare if you will, of the citizens that elected them and entrusted them with their well-being. On that count my feeling is that elected officials should at a minimum be familiar enough with the core reasoning behind NIMS and the primary components of NIMS, the concepts on which NIMS is built."</a:t>
            </a:r>
            <a:endParaRPr lang="en-US"/>
          </a:p>
        </p:txBody>
      </p:sp>
      <p:pic>
        <p:nvPicPr>
          <p:cNvPr id="8" name="Picture 4">
            <a:extLst>
              <a:ext uri="{FF2B5EF4-FFF2-40B4-BE49-F238E27FC236}">
                <a16:creationId xmlns:a16="http://schemas.microsoft.com/office/drawing/2014/main" id="{F7EFEAF3-72C7-423B-B3CA-9C49DF6AB8AC}"/>
              </a:ext>
            </a:extLst>
          </p:cNvPr>
          <p:cNvPicPr>
            <a:picLocks noGrp="1" noChangeAspect="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1598612" y="2670175"/>
            <a:ext cx="1752600" cy="145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234146F4-EF74-4D28-900B-E0F49EDCC571}"/>
              </a:ext>
            </a:extLst>
          </p:cNvPr>
          <p:cNvSpPr>
            <a:spLocks noGrp="1"/>
          </p:cNvSpPr>
          <p:nvPr>
            <p:ph type="sldNum" sz="quarter" idx="17"/>
          </p:nvPr>
        </p:nvSpPr>
        <p:spPr/>
        <p:txBody>
          <a:bodyPr/>
          <a:lstStyle/>
          <a:p>
            <a:pPr>
              <a:spcBef>
                <a:spcPct val="100000"/>
              </a:spcBef>
              <a:buSzPct val="99000"/>
            </a:pPr>
            <a:fld id="{DC702420-E508-499C-A964-78839383CDE4}" type="slidenum">
              <a:rPr lang="en-US" altLang="en-US" smtClean="0"/>
              <a:pPr>
                <a:spcBef>
                  <a:spcPct val="100000"/>
                </a:spcBef>
                <a:buSzPct val="99000"/>
              </a:pPr>
              <a:t>6</a:t>
            </a:fld>
            <a:endParaRPr lang="en-US" altLang="en-US"/>
          </a:p>
        </p:txBody>
      </p:sp>
    </p:spTree>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77E9911A-86A6-4127-B371-73C651B41032}"/>
              </a:ext>
            </a:extLst>
          </p:cNvPr>
          <p:cNvSpPr>
            <a:spLocks noGrp="1"/>
          </p:cNvSpPr>
          <p:nvPr>
            <p:ph type="title"/>
          </p:nvPr>
        </p:nvSpPr>
        <p:spPr/>
        <p:txBody>
          <a:bodyPr/>
          <a:lstStyle/>
          <a:p>
            <a:pPr>
              <a:spcBef>
                <a:spcPct val="100000"/>
              </a:spcBef>
              <a:buSzPct val="99000"/>
            </a:pPr>
            <a:r>
              <a:rPr lang="en-US" altLang="en-US"/>
              <a:t>Voices of Experience: Elected and Appointed Officials</a:t>
            </a:r>
          </a:p>
        </p:txBody>
      </p:sp>
      <p:sp>
        <p:nvSpPr>
          <p:cNvPr id="3" name="Content Placeholder 2">
            <a:extLst>
              <a:ext uri="{FF2B5EF4-FFF2-40B4-BE49-F238E27FC236}">
                <a16:creationId xmlns:a16="http://schemas.microsoft.com/office/drawing/2014/main" id="{C0894227-A8A9-421A-A52F-A00692647A19}"/>
              </a:ext>
            </a:extLst>
          </p:cNvPr>
          <p:cNvSpPr>
            <a:spLocks noGrp="1"/>
          </p:cNvSpPr>
          <p:nvPr>
            <p:ph sz="quarter" idx="14"/>
          </p:nvPr>
        </p:nvSpPr>
        <p:spPr/>
        <p:txBody>
          <a:bodyPr>
            <a:normAutofit fontScale="47500" lnSpcReduction="20000"/>
          </a:bodyPr>
          <a:lstStyle/>
          <a:p>
            <a:pPr>
              <a:spcBef>
                <a:spcPct val="100000"/>
              </a:spcBef>
              <a:buSzPct val="99000"/>
              <a:tabLst/>
            </a:pPr>
            <a:r>
              <a:rPr lang="en-US" altLang="en-US" b="1" kern="1200">
                <a:latin typeface="Arial" panose="020B0604020202020204" pitchFamily="34" charset="0"/>
                <a:cs typeface="Arial" panose="020B0604020202020204" pitchFamily="34" charset="0"/>
                <a:sym typeface="Arial" panose="020B0604020202020204" pitchFamily="34" charset="0"/>
              </a:rPr>
              <a:t>Curry Mayer, Former Training &amp; Exercise Chief, Governor’s Office of Emergency Services (CA)</a:t>
            </a:r>
            <a:r>
              <a:rPr lang="en-US" altLang="en-US" kern="1200">
                <a:latin typeface="Arial" panose="020B0604020202020204" pitchFamily="34" charset="0"/>
                <a:cs typeface="Arial" panose="020B0604020202020204" pitchFamily="34" charset="0"/>
                <a:sym typeface="Arial" panose="020B0604020202020204" pitchFamily="34" charset="0"/>
              </a:rPr>
              <a:t>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"NIMS has let people know that everyone who is responsible for public welfare really should have at least an understanding of what the NIMS is about, what are the important pieces of it, what do you have to know to be able to plug into it, and how does it facilitate all of those levels of government working together. So I think the important piece is that appointed officials and our elected officials are those that, they really have two roles. One is that they are charged with protecting the public, and then from their point of view, how do they know that they will be able to do that, and NIMS provides a system that is workable anywhere in the country so that any government entity or any response agency that is needed can plug into the system. And there is the requirement that not only do you, are you aware of what the system is but that you practice it, that you have some training in it so you’re not only, so it’s not just a check the box but that you are actually able to perform a role in the system and ensure that the public is secured for in a large event."</a:t>
            </a:r>
            <a:endParaRPr lang="en-US"/>
          </a:p>
        </p:txBody>
      </p:sp>
      <p:pic>
        <p:nvPicPr>
          <p:cNvPr id="8" name="Picture 4" descr="Curry Mayer, Former Training &amp; Exercise Chief, Governor’s Office of Emergency Services (CA)">
            <a:extLst>
              <a:ext uri="{FF2B5EF4-FFF2-40B4-BE49-F238E27FC236}">
                <a16:creationId xmlns:a16="http://schemas.microsoft.com/office/drawing/2014/main" id="{F6912CCF-09B0-4A08-8B92-65FCC7BFFBAE}"/>
              </a:ext>
            </a:extLst>
          </p:cNvPr>
          <p:cNvPicPr>
            <a:picLocks noGrp="1" noChangeAspect="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1631950" y="2670175"/>
            <a:ext cx="1685925" cy="145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7EECE407-D70A-4972-962E-61CE6D6FD15B}"/>
              </a:ext>
            </a:extLst>
          </p:cNvPr>
          <p:cNvSpPr>
            <a:spLocks noGrp="1"/>
          </p:cNvSpPr>
          <p:nvPr>
            <p:ph type="sldNum" sz="quarter" idx="17"/>
          </p:nvPr>
        </p:nvSpPr>
        <p:spPr/>
        <p:txBody>
          <a:bodyPr/>
          <a:lstStyle/>
          <a:p>
            <a:pPr>
              <a:spcBef>
                <a:spcPct val="100000"/>
              </a:spcBef>
              <a:buSzPct val="99000"/>
            </a:pPr>
            <a:fld id="{DC702420-E508-499C-A964-78839383CDE4}" type="slidenum">
              <a:rPr lang="en-US" altLang="en-US" smtClean="0"/>
              <a:pPr>
                <a:spcBef>
                  <a:spcPct val="100000"/>
                </a:spcBef>
                <a:buSzPct val="99000"/>
              </a:pPr>
              <a:t>7</a:t>
            </a:fld>
            <a:endParaRPr lang="en-US" altLang="en-US"/>
          </a:p>
        </p:txBody>
      </p:sp>
    </p:spTree>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EFE71314-4147-4815-8518-3679E3FC22D4}"/>
              </a:ext>
            </a:extLst>
          </p:cNvPr>
          <p:cNvSpPr>
            <a:spLocks noGrp="1"/>
          </p:cNvSpPr>
          <p:nvPr>
            <p:ph type="title"/>
          </p:nvPr>
        </p:nvSpPr>
        <p:spPr/>
        <p:txBody>
          <a:bodyPr/>
          <a:lstStyle/>
          <a:p>
            <a:pPr>
              <a:spcBef>
                <a:spcPct val="100000"/>
              </a:spcBef>
              <a:buSzPct val="99000"/>
            </a:pPr>
            <a:r>
              <a:rPr lang="en-US" altLang="en-US"/>
              <a:t>Joint Information System (JIS) Purpose </a:t>
            </a:r>
          </a:p>
        </p:txBody>
      </p:sp>
      <p:sp>
        <p:nvSpPr>
          <p:cNvPr id="2" name="Content Placeholder 1">
            <a:extLst>
              <a:ext uri="{FF2B5EF4-FFF2-40B4-BE49-F238E27FC236}">
                <a16:creationId xmlns:a16="http://schemas.microsoft.com/office/drawing/2014/main" id="{8DB3BC86-0B61-4A4D-A760-50130E30A818}"/>
              </a:ext>
            </a:extLst>
          </p:cNvPr>
          <p:cNvSpPr>
            <a:spLocks noGrp="1"/>
          </p:cNvSpPr>
          <p:nvPr>
            <p:ph sz="quarter" idx="13"/>
          </p:nvPr>
        </p:nvSpPr>
        <p:spPr/>
        <p:txBody>
          <a:bodyPr>
            <a:normAutofit fontScale="62500" lnSpcReduction="2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The Joint Information System (JIS) is the fourth NIMS Command and Coordination structure.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JIS integrates incident information and public affairs into a unified organization that provides consistent, coordinated, accurate, accessible, timely and complete information to the public and stakeholders during incident operations.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JIS operates across and supports the other NIMS Command and Coordination structures: ICS, EOC and MAC Group.</a:t>
            </a:r>
            <a:endParaRPr lang="en-US"/>
          </a:p>
        </p:txBody>
      </p:sp>
      <p:pic>
        <p:nvPicPr>
          <p:cNvPr id="8" name="Picture 4">
            <a:extLst>
              <a:ext uri="{FF2B5EF4-FFF2-40B4-BE49-F238E27FC236}">
                <a16:creationId xmlns:a16="http://schemas.microsoft.com/office/drawing/2014/main" id="{79250306-2284-406F-8092-8E46D39A757E}"/>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4651375" y="2265556"/>
            <a:ext cx="4035425" cy="226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8C2BECA5-0BC5-4C3E-868E-10B7660D33C7}"/>
              </a:ext>
            </a:extLst>
          </p:cNvPr>
          <p:cNvSpPr>
            <a:spLocks noGrp="1"/>
          </p:cNvSpPr>
          <p:nvPr>
            <p:ph type="sldNum" sz="quarter" idx="17"/>
          </p:nvPr>
        </p:nvSpPr>
        <p:spPr/>
        <p:txBody>
          <a:bodyPr/>
          <a:lstStyle/>
          <a:p>
            <a:pPr>
              <a:spcBef>
                <a:spcPct val="100000"/>
              </a:spcBef>
              <a:buSzPct val="99000"/>
            </a:pPr>
            <a:fld id="{76C8CD15-8D36-4305-A619-F6B567D1A051}" type="slidenum">
              <a:rPr lang="en-US" altLang="en-US" smtClean="0"/>
              <a:pPr>
                <a:spcBef>
                  <a:spcPct val="100000"/>
                </a:spcBef>
                <a:buSzPct val="99000"/>
              </a:pPr>
              <a:t>8</a:t>
            </a:fld>
            <a:endParaRPr lang="en-US" altLang="en-US"/>
          </a:p>
        </p:txBody>
      </p:sp>
    </p:spTree>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77E58B66-5DD3-4044-A603-B67BC69247FF}"/>
              </a:ext>
            </a:extLst>
          </p:cNvPr>
          <p:cNvSpPr>
            <a:spLocks noGrp="1"/>
          </p:cNvSpPr>
          <p:nvPr>
            <p:ph type="title"/>
          </p:nvPr>
        </p:nvSpPr>
        <p:spPr/>
        <p:txBody>
          <a:bodyPr/>
          <a:lstStyle/>
          <a:p>
            <a:pPr>
              <a:spcBef>
                <a:spcPct val="100000"/>
              </a:spcBef>
              <a:buSzPct val="99000"/>
            </a:pPr>
            <a:r>
              <a:rPr lang="en-US" altLang="en-US"/>
              <a:t>JIS Description and Components: PIO and JIC</a:t>
            </a:r>
          </a:p>
        </p:txBody>
      </p:sp>
      <p:sp>
        <p:nvSpPr>
          <p:cNvPr id="2" name="Content Placeholder 1">
            <a:extLst>
              <a:ext uri="{FF2B5EF4-FFF2-40B4-BE49-F238E27FC236}">
                <a16:creationId xmlns:a16="http://schemas.microsoft.com/office/drawing/2014/main" id="{74F49FA9-5009-4284-AFC9-0EA3E529BC26}"/>
              </a:ext>
            </a:extLst>
          </p:cNvPr>
          <p:cNvSpPr>
            <a:spLocks noGrp="1"/>
          </p:cNvSpPr>
          <p:nvPr>
            <p:ph idx="1"/>
          </p:nvPr>
        </p:nvSpPr>
        <p:spPr/>
        <p:txBody>
          <a:bodyPr>
            <a:normAutofit/>
          </a:bodyPr>
          <a:lstStyle/>
          <a:p>
            <a:pPr>
              <a:spcBef>
                <a:spcPct val="100000"/>
              </a:spcBef>
              <a:buSzPct val="99000"/>
              <a:tabLst/>
            </a:pPr>
            <a:r>
              <a:rPr lang="en-US" altLang="en-US" sz="1400" kern="1200" dirty="0">
                <a:latin typeface="Arial" panose="020B0604020202020204" pitchFamily="34" charset="0"/>
                <a:cs typeface="Arial" panose="020B0604020202020204" pitchFamily="34" charset="0"/>
                <a:sym typeface="Arial" panose="020B0604020202020204" pitchFamily="34" charset="0"/>
              </a:rPr>
              <a:t>The Public Information Officer (PIO) and Joint Information Center (JIC) are two supporting elements of the JIS. </a:t>
            </a:r>
          </a:p>
          <a:p>
            <a:pPr>
              <a:spcBef>
                <a:spcPct val="100000"/>
              </a:spcBef>
              <a:buSzPct val="99000"/>
              <a:tabLst/>
            </a:pPr>
            <a:r>
              <a:rPr lang="en-US" altLang="en-US" sz="1400" b="1" kern="1200" dirty="0">
                <a:latin typeface="Arial" panose="020B0604020202020204" pitchFamily="34" charset="0"/>
                <a:cs typeface="Arial" panose="020B0604020202020204" pitchFamily="34" charset="0"/>
                <a:sym typeface="Arial" panose="020B0604020202020204" pitchFamily="34" charset="0"/>
              </a:rPr>
              <a:t>The PIO</a:t>
            </a:r>
            <a:r>
              <a:rPr lang="en-US" altLang="en-US" sz="1400" kern="1200" dirty="0">
                <a:latin typeface="Arial" panose="020B0604020202020204" pitchFamily="34" charset="0"/>
                <a:cs typeface="Arial" panose="020B0604020202020204" pitchFamily="34" charset="0"/>
                <a:sym typeface="Arial" panose="020B0604020202020204" pitchFamily="34" charset="0"/>
              </a:rPr>
              <a:t> is a key member of ICS and EOC organizations, though they might go by a different title in EOCs. PIO functions include:</a:t>
            </a:r>
          </a:p>
          <a:p>
            <a:pPr marL="254000" lvl="1" indent="-254000">
              <a:spcBef>
                <a:spcPct val="100000"/>
              </a:spcBef>
              <a:buSzPct val="99000"/>
              <a:tabLst/>
            </a:pPr>
            <a:r>
              <a:rPr lang="en-US" altLang="en-US" sz="1400" kern="1200" dirty="0">
                <a:latin typeface="Arial" panose="020B0604020202020204" pitchFamily="34" charset="0"/>
                <a:ea typeface="+mn-ea"/>
                <a:cs typeface="Arial" panose="020B0604020202020204" pitchFamily="34" charset="0"/>
                <a:sym typeface="Arial" panose="020B0604020202020204" pitchFamily="34" charset="0"/>
              </a:rPr>
              <a:t>Advising the Incident Commander, Unified Command or EOC director on public information matters</a:t>
            </a:r>
          </a:p>
          <a:p>
            <a:pPr marL="254000" lvl="1" indent="-254000">
              <a:spcBef>
                <a:spcPct val="100000"/>
              </a:spcBef>
              <a:buSzPct val="99000"/>
              <a:tabLst/>
            </a:pPr>
            <a:r>
              <a:rPr lang="en-US" altLang="en-US" sz="1400" kern="1200" dirty="0">
                <a:latin typeface="Arial" panose="020B0604020202020204" pitchFamily="34" charset="0"/>
                <a:ea typeface="+mn-ea"/>
                <a:cs typeface="Arial" panose="020B0604020202020204" pitchFamily="34" charset="0"/>
                <a:sym typeface="Arial" panose="020B0604020202020204" pitchFamily="34" charset="0"/>
              </a:rPr>
              <a:t>Gathering, verifying, coordinating, and disseminating accurate, accessible, and timely information</a:t>
            </a:r>
          </a:p>
          <a:p>
            <a:pPr marL="254000" lvl="1" indent="-254000">
              <a:spcBef>
                <a:spcPct val="100000"/>
              </a:spcBef>
              <a:buSzPct val="99000"/>
              <a:tabLst/>
            </a:pPr>
            <a:r>
              <a:rPr lang="en-US" altLang="en-US" sz="1400" kern="1200" dirty="0">
                <a:latin typeface="Arial" panose="020B0604020202020204" pitchFamily="34" charset="0"/>
                <a:ea typeface="+mn-ea"/>
                <a:cs typeface="Arial" panose="020B0604020202020204" pitchFamily="34" charset="0"/>
                <a:sym typeface="Arial" panose="020B0604020202020204" pitchFamily="34" charset="0"/>
              </a:rPr>
              <a:t>Handling inquiries from the media, public and elected officials</a:t>
            </a:r>
          </a:p>
          <a:p>
            <a:pPr marL="254000" lvl="1" indent="-254000">
              <a:spcBef>
                <a:spcPct val="100000"/>
              </a:spcBef>
              <a:buSzPct val="99000"/>
              <a:tabLst/>
            </a:pPr>
            <a:r>
              <a:rPr lang="en-US" altLang="en-US" sz="1400" kern="1200" dirty="0">
                <a:latin typeface="Arial" panose="020B0604020202020204" pitchFamily="34" charset="0"/>
                <a:ea typeface="+mn-ea"/>
                <a:cs typeface="Arial" panose="020B0604020202020204" pitchFamily="34" charset="0"/>
                <a:sym typeface="Arial" panose="020B0604020202020204" pitchFamily="34" charset="0"/>
              </a:rPr>
              <a:t>Providing emergency public information and warnings</a:t>
            </a:r>
          </a:p>
          <a:p>
            <a:pPr marL="254000" lvl="1" indent="-254000">
              <a:spcBef>
                <a:spcPct val="100000"/>
              </a:spcBef>
              <a:buSzPct val="99000"/>
              <a:tabLst/>
            </a:pPr>
            <a:r>
              <a:rPr lang="en-US" altLang="en-US" sz="1400" kern="1200" dirty="0">
                <a:latin typeface="Arial" panose="020B0604020202020204" pitchFamily="34" charset="0"/>
                <a:ea typeface="+mn-ea"/>
                <a:cs typeface="Arial" panose="020B0604020202020204" pitchFamily="34" charset="0"/>
                <a:sym typeface="Arial" panose="020B0604020202020204" pitchFamily="34" charset="0"/>
              </a:rPr>
              <a:t>Conducting rumor monitoring and response </a:t>
            </a:r>
          </a:p>
          <a:p>
            <a:pPr>
              <a:spcBef>
                <a:spcPct val="100000"/>
              </a:spcBef>
              <a:buSzPct val="99000"/>
              <a:tabLst/>
            </a:pPr>
            <a:r>
              <a:rPr lang="en-US" altLang="en-US" sz="1400" b="1" kern="1200" dirty="0">
                <a:latin typeface="Arial" panose="020B0604020202020204" pitchFamily="34" charset="0"/>
                <a:cs typeface="Arial" panose="020B0604020202020204" pitchFamily="34" charset="0"/>
                <a:sym typeface="Arial" panose="020B0604020202020204" pitchFamily="34" charset="0"/>
              </a:rPr>
              <a:t>The JIC</a:t>
            </a:r>
            <a:r>
              <a:rPr lang="en-US" altLang="en-US" sz="1400" kern="1200" dirty="0">
                <a:latin typeface="Arial" panose="020B0604020202020204" pitchFamily="34" charset="0"/>
                <a:cs typeface="Arial" panose="020B0604020202020204" pitchFamily="34" charset="0"/>
                <a:sym typeface="Arial" panose="020B0604020202020204" pitchFamily="34" charset="0"/>
              </a:rPr>
              <a:t> is a central location that houses JIS operations and where public information staff perform essential information and public affairs functions. </a:t>
            </a:r>
          </a:p>
          <a:p>
            <a:pPr>
              <a:spcBef>
                <a:spcPct val="100000"/>
              </a:spcBef>
              <a:buSzPct val="99000"/>
              <a:tabLst/>
            </a:pPr>
            <a:r>
              <a:rPr lang="en-US" altLang="en-US" sz="1400" kern="1200" dirty="0">
                <a:latin typeface="Arial" panose="020B0604020202020204" pitchFamily="34" charset="0"/>
                <a:cs typeface="Arial" panose="020B0604020202020204" pitchFamily="34" charset="0"/>
                <a:sym typeface="Arial" panose="020B0604020202020204" pitchFamily="34" charset="0"/>
              </a:rPr>
              <a:t>Normally, an incident should have a single JIC, but the JIS is flexible and can accommodate multiple JICs if necessary.</a:t>
            </a:r>
            <a:endParaRPr lang="en-US" sz="1400" dirty="0"/>
          </a:p>
        </p:txBody>
      </p:sp>
      <p:sp>
        <p:nvSpPr>
          <p:cNvPr id="3" name="Slide Number Placeholder 2">
            <a:extLst>
              <a:ext uri="{FF2B5EF4-FFF2-40B4-BE49-F238E27FC236}">
                <a16:creationId xmlns:a16="http://schemas.microsoft.com/office/drawing/2014/main" id="{69A5615C-597E-43AD-A6E0-94961B673814}"/>
              </a:ext>
            </a:extLst>
          </p:cNvPr>
          <p:cNvSpPr>
            <a:spLocks noGrp="1"/>
          </p:cNvSpPr>
          <p:nvPr>
            <p:ph type="sldNum" sz="quarter" idx="11"/>
          </p:nvPr>
        </p:nvSpPr>
        <p:spPr/>
        <p:txBody>
          <a:bodyPr/>
          <a:lstStyle/>
          <a:p>
            <a:pPr>
              <a:spcBef>
                <a:spcPct val="100000"/>
              </a:spcBef>
              <a:buSzPct val="99000"/>
            </a:pPr>
            <a:fld id="{F07DC3B5-C6B8-49E1-920E-CFA75C343AA6}" type="slidenum">
              <a:rPr lang="en-US" altLang="en-US" smtClean="0"/>
              <a:pPr>
                <a:spcBef>
                  <a:spcPct val="100000"/>
                </a:spcBef>
                <a:buSzPct val="99000"/>
              </a:pPr>
              <a:t>9</a:t>
            </a:fld>
            <a:endParaRPr lang="en-US" altLang="en-US"/>
          </a:p>
        </p:txBody>
      </p:sp>
    </p:spTree>
  </p:cSld>
  <p:clrMapOvr>
    <a:masterClrMapping/>
  </p:clrMapOvr>
  <p:transition>
    <p:wipe dir="r"/>
  </p:transition>
</p:sld>
</file>

<file path=ppt/theme/theme1.xml><?xml version="1.0" encoding="utf-8"?>
<a:theme xmlns:a="http://schemas.openxmlformats.org/drawingml/2006/main" name="EMI_PPT">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Times New Roman"/>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EMI_PPT_V6.potx" id="{FC01C7C7-62FB-4A69-A5C1-8EFFD6BA3C03}" vid="{C1B3EBA9-D2D7-43E0-A56C-4BA4FADFC197}"/>
    </a:ext>
  </a:extLst>
</a:theme>
</file>

<file path=docProps/app.xml><?xml version="1.0" encoding="utf-8"?>
<Properties xmlns="http://schemas.openxmlformats.org/officeDocument/2006/extended-properties" xmlns:vt="http://schemas.openxmlformats.org/officeDocument/2006/docPropsVTypes">
  <Template>EMI_PPT_V6</Template>
  <TotalTime>0</TotalTime>
  <Words>1869</Words>
  <Application>Microsoft Office PowerPoint</Application>
  <PresentationFormat>On-screen Show (4:3)</PresentationFormat>
  <Paragraphs>123</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Times New Roman</vt:lpstr>
      <vt:lpstr>Wingdings</vt:lpstr>
      <vt:lpstr>EMI_PPT</vt:lpstr>
      <vt:lpstr>Lesson 6: Other NIMS Structures and Interconnectivity</vt:lpstr>
      <vt:lpstr>Other NIMS Structures and Interconnectivity Introduction</vt:lpstr>
      <vt:lpstr>MAC Group Definition and Composition</vt:lpstr>
      <vt:lpstr>Discussion Question</vt:lpstr>
      <vt:lpstr>Elected and Appointed Officials</vt:lpstr>
      <vt:lpstr>Voices of Experience: Elected and Appointed Officials</vt:lpstr>
      <vt:lpstr>Voices of Experience: Elected and Appointed Officials</vt:lpstr>
      <vt:lpstr>Joint Information System (JIS) Purpose </vt:lpstr>
      <vt:lpstr>JIS Description and Components: PIO and JIC</vt:lpstr>
      <vt:lpstr>JIS Description and Components: Information</vt:lpstr>
      <vt:lpstr>Public Information Communications Planning</vt:lpstr>
      <vt:lpstr>Voices of Experience: Public Information</vt:lpstr>
      <vt:lpstr>Discussion Question</vt:lpstr>
      <vt:lpstr>Interconnectivity of NIMS Command and Coordination Structures</vt:lpstr>
      <vt:lpstr>Interconnectivity of NIMS Command and Coordination Structures (Continued)</vt:lpstr>
      <vt:lpstr>Federal Support to Response Activities</vt:lpstr>
      <vt:lpstr>Federal Support to Response Activities</vt:lpstr>
      <vt:lpstr>Discussion Question</vt:lpstr>
      <vt:lpstr>Lesson 6: Other NIMS Structures and Interconnectivity 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2020-06-09T10:55:27Z</dcterms:created>
  <dcterms:modified xsi:type="dcterms:W3CDTF">2022-02-24T15:22:11Z</dcterms:modified>
</cp:coreProperties>
</file>