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23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lstStyle/>
          <a:p>
            <a:r>
              <a:rPr lang="en-US"/>
              <a:t>Click to edit Master title style</a:t>
            </a:r>
            <a:endParaRPr lang="en-US" dirty="0"/>
          </a:p>
        </p:txBody>
      </p:sp>
      <p:sp>
        <p:nvSpPr>
          <p:cNvPr id="3" name="Rectangle 4">
            <a:extLst>
              <a:ext uri="{FF2B5EF4-FFF2-40B4-BE49-F238E27FC236}">
                <a16:creationId xmlns:a16="http://schemas.microsoft.com/office/drawing/2014/main" id="{F467BEE1-AAB9-48E9-83E4-9309F89A9609}"/>
              </a:ext>
            </a:extLst>
          </p:cNvPr>
          <p:cNvSpPr>
            <a:spLocks noGrp="1" noChangeArrowheads="1"/>
          </p:cNvSpPr>
          <p:nvPr>
            <p:ph type="dt" sz="half" idx="10"/>
          </p:nvPr>
        </p:nvSpPr>
        <p:spPr>
          <a:ln/>
        </p:spPr>
        <p:txBody>
          <a:bodyPr/>
          <a:lstStyle>
            <a:lvl1pPr>
              <a:defRPr/>
            </a:lvl1pPr>
          </a:lstStyle>
          <a:p>
            <a:pPr>
              <a:defRPr/>
            </a:pPr>
            <a:fld id="{D0E175B7-9093-4FC0-B578-A9019DDE5060}" type="datetimeFigureOut">
              <a:rPr lang="en-US"/>
              <a:pPr>
                <a:defRPr/>
              </a:pPr>
              <a:t>2/24/2022</a:t>
            </a:fld>
            <a:endParaRPr lang="en-US"/>
          </a:p>
        </p:txBody>
      </p:sp>
      <p:sp>
        <p:nvSpPr>
          <p:cNvPr id="4" name="Rectangle 5">
            <a:extLst>
              <a:ext uri="{FF2B5EF4-FFF2-40B4-BE49-F238E27FC236}">
                <a16:creationId xmlns:a16="http://schemas.microsoft.com/office/drawing/2014/main" id="{BC3C7E6B-D6BE-41FA-9B98-A31C8A5220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174E61AE-6959-4EA9-9B72-5C399371424B}"/>
              </a:ext>
            </a:extLst>
          </p:cNvPr>
          <p:cNvSpPr>
            <a:spLocks noGrp="1"/>
          </p:cNvSpPr>
          <p:nvPr>
            <p:ph type="sldNum" sz="quarter" idx="12"/>
          </p:nvPr>
        </p:nvSpPr>
        <p:spPr>
          <a:ln/>
        </p:spPr>
        <p:txBody>
          <a:bodyPr/>
          <a:lstStyle>
            <a:lvl1pPr>
              <a:defRPr/>
            </a:lvl1pPr>
          </a:lstStyle>
          <a:p>
            <a:fld id="{BF9FC20A-5ACD-4B95-86D9-463F87AFDB75}" type="slidenum">
              <a:rPr lang="en-US" altLang="en-US"/>
              <a:pPr/>
              <a:t>‹#›</a:t>
            </a:fld>
            <a:endParaRPr lang="en-US" altLang="en-US"/>
          </a:p>
        </p:txBody>
      </p:sp>
    </p:spTree>
    <p:extLst>
      <p:ext uri="{BB962C8B-B14F-4D97-AF65-F5344CB8AC3E}">
        <p14:creationId xmlns:p14="http://schemas.microsoft.com/office/powerpoint/2010/main" val="393506527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a:extLst>
              <a:ext uri="{FF2B5EF4-FFF2-40B4-BE49-F238E27FC236}">
                <a16:creationId xmlns:a16="http://schemas.microsoft.com/office/drawing/2014/main" id="{D5C102AD-833F-4A81-AFD8-1D952D05D810}"/>
              </a:ext>
            </a:extLst>
          </p:cNvPr>
          <p:cNvSpPr>
            <a:spLocks noGrp="1" noChangeArrowheads="1"/>
          </p:cNvSpPr>
          <p:nvPr>
            <p:ph type="dt" sz="half" idx="10"/>
          </p:nvPr>
        </p:nvSpPr>
        <p:spPr>
          <a:ln/>
        </p:spPr>
        <p:txBody>
          <a:bodyPr/>
          <a:lstStyle>
            <a:lvl1pPr>
              <a:defRPr/>
            </a:lvl1pPr>
          </a:lstStyle>
          <a:p>
            <a:pPr>
              <a:defRPr/>
            </a:pPr>
            <a:fld id="{FD038D84-7361-422D-A28E-9A8E2CE94CA1}" type="datetimeFigureOut">
              <a:rPr lang="en-US"/>
              <a:pPr>
                <a:defRPr/>
              </a:pPr>
              <a:t>2/24/2022</a:t>
            </a:fld>
            <a:endParaRPr lang="en-US"/>
          </a:p>
        </p:txBody>
      </p:sp>
      <p:sp>
        <p:nvSpPr>
          <p:cNvPr id="4" name="Rectangle 5">
            <a:extLst>
              <a:ext uri="{FF2B5EF4-FFF2-40B4-BE49-F238E27FC236}">
                <a16:creationId xmlns:a16="http://schemas.microsoft.com/office/drawing/2014/main" id="{B622B999-32C5-4B45-94E2-669617C111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CF058E30-9D68-4005-959E-E1291848B400}"/>
              </a:ext>
            </a:extLst>
          </p:cNvPr>
          <p:cNvSpPr>
            <a:spLocks noGrp="1"/>
          </p:cNvSpPr>
          <p:nvPr>
            <p:ph type="sldNum" sz="quarter" idx="12"/>
          </p:nvPr>
        </p:nvSpPr>
        <p:spPr>
          <a:ln/>
        </p:spPr>
        <p:txBody>
          <a:bodyPr/>
          <a:lstStyle>
            <a:lvl1pPr>
              <a:defRPr/>
            </a:lvl1pPr>
          </a:lstStyle>
          <a:p>
            <a:fld id="{9968A020-C8C1-47EA-BA1D-D59E1282CD31}" type="slidenum">
              <a:rPr lang="en-US" altLang="en-US"/>
              <a:pPr/>
              <a:t>‹#›</a:t>
            </a:fld>
            <a:endParaRPr lang="en-US" altLang="en-US"/>
          </a:p>
        </p:txBody>
      </p:sp>
    </p:spTree>
    <p:extLst>
      <p:ext uri="{BB962C8B-B14F-4D97-AF65-F5344CB8AC3E}">
        <p14:creationId xmlns:p14="http://schemas.microsoft.com/office/powerpoint/2010/main" val="63850373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0FFAB14-12FD-46BB-B2A1-51E8AC7914CE}"/>
              </a:ext>
            </a:extLst>
          </p:cNvPr>
          <p:cNvSpPr>
            <a:spLocks noGrp="1" noChangeArrowheads="1"/>
          </p:cNvSpPr>
          <p:nvPr>
            <p:ph type="dt" sz="half" idx="10"/>
          </p:nvPr>
        </p:nvSpPr>
        <p:spPr/>
        <p:txBody>
          <a:bodyPr/>
          <a:lstStyle>
            <a:lvl1pPr>
              <a:defRPr smtClean="0"/>
            </a:lvl1pPr>
          </a:lstStyle>
          <a:p>
            <a:pPr>
              <a:defRPr/>
            </a:pPr>
            <a:fld id="{C19D7DAF-A91B-41B5-9C7D-8ECA5D4DFB72}" type="datetimeFigureOut">
              <a:rPr lang="en-US"/>
              <a:pPr>
                <a:defRPr/>
              </a:pPr>
              <a:t>2/24/2022</a:t>
            </a:fld>
            <a:endParaRPr lang="en-US"/>
          </a:p>
        </p:txBody>
      </p:sp>
      <p:sp>
        <p:nvSpPr>
          <p:cNvPr id="3" name="Rectangle 5">
            <a:extLst>
              <a:ext uri="{FF2B5EF4-FFF2-40B4-BE49-F238E27FC236}">
                <a16:creationId xmlns:a16="http://schemas.microsoft.com/office/drawing/2014/main" id="{7BD14100-33A5-4469-8B1B-E6E3C82FC540}"/>
              </a:ext>
            </a:extLst>
          </p:cNvPr>
          <p:cNvSpPr>
            <a:spLocks noGrp="1" noChangeArrowheads="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A51A8C77-8356-4F70-9A85-930C2CFB7838}"/>
              </a:ext>
            </a:extLst>
          </p:cNvPr>
          <p:cNvSpPr>
            <a:spLocks noGrp="1"/>
          </p:cNvSpPr>
          <p:nvPr>
            <p:ph type="sldNum" sz="quarter" idx="12"/>
          </p:nvPr>
        </p:nvSpPr>
        <p:spPr>
          <a:xfrm>
            <a:off x="6934200" y="6245225"/>
            <a:ext cx="2133600" cy="476250"/>
          </a:xfrm>
        </p:spPr>
        <p:txBody>
          <a:bodyPr/>
          <a:lstStyle>
            <a:lvl1pPr>
              <a:defRPr/>
            </a:lvl1pPr>
          </a:lstStyle>
          <a:p>
            <a:fld id="{48AD764B-A529-4924-9635-D62BEBE601D4}" type="slidenum">
              <a:rPr lang="en-US" altLang="en-US"/>
              <a:pPr/>
              <a:t>‹#›</a:t>
            </a:fld>
            <a:endParaRPr lang="en-US" altLang="en-US"/>
          </a:p>
        </p:txBody>
      </p:sp>
    </p:spTree>
    <p:extLst>
      <p:ext uri="{BB962C8B-B14F-4D97-AF65-F5344CB8AC3E}">
        <p14:creationId xmlns:p14="http://schemas.microsoft.com/office/powerpoint/2010/main" val="386237258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05BDFF9-44D7-4227-BECA-31C3DF0231DC}"/>
              </a:ext>
            </a:extLst>
          </p:cNvPr>
          <p:cNvSpPr>
            <a:spLocks noGrp="1" noChangeArrowheads="1"/>
          </p:cNvSpPr>
          <p:nvPr>
            <p:ph type="dt" sz="half" idx="10"/>
          </p:nvPr>
        </p:nvSpPr>
        <p:spPr>
          <a:ln/>
        </p:spPr>
        <p:txBody>
          <a:bodyPr/>
          <a:lstStyle>
            <a:lvl1pPr>
              <a:defRPr/>
            </a:lvl1pPr>
          </a:lstStyle>
          <a:p>
            <a:pPr>
              <a:defRPr/>
            </a:pPr>
            <a:fld id="{F2105758-92EE-489A-810D-007290FA9542}" type="datetimeFigureOut">
              <a:rPr lang="en-US"/>
              <a:pPr>
                <a:defRPr/>
              </a:pPr>
              <a:t>2/24/2022</a:t>
            </a:fld>
            <a:endParaRPr lang="en-US"/>
          </a:p>
        </p:txBody>
      </p:sp>
      <p:sp>
        <p:nvSpPr>
          <p:cNvPr id="6" name="Rectangle 5">
            <a:extLst>
              <a:ext uri="{FF2B5EF4-FFF2-40B4-BE49-F238E27FC236}">
                <a16:creationId xmlns:a16="http://schemas.microsoft.com/office/drawing/2014/main" id="{8A77AC2D-8E29-4181-9C43-323BE4E893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EAACC167-249D-43D2-9620-EF8274340415}"/>
              </a:ext>
            </a:extLst>
          </p:cNvPr>
          <p:cNvSpPr>
            <a:spLocks noGrp="1"/>
          </p:cNvSpPr>
          <p:nvPr>
            <p:ph type="sldNum" sz="quarter" idx="12"/>
          </p:nvPr>
        </p:nvSpPr>
        <p:spPr>
          <a:ln/>
        </p:spPr>
        <p:txBody>
          <a:bodyPr/>
          <a:lstStyle>
            <a:lvl1pPr>
              <a:defRPr/>
            </a:lvl1pPr>
          </a:lstStyle>
          <a:p>
            <a:fld id="{5D45BD08-E889-4A04-98FB-48D6F7BC1E64}" type="slidenum">
              <a:rPr lang="en-US" altLang="en-US"/>
              <a:pPr/>
              <a:t>‹#›</a:t>
            </a:fld>
            <a:endParaRPr lang="en-US" altLang="en-US"/>
          </a:p>
        </p:txBody>
      </p:sp>
    </p:spTree>
    <p:extLst>
      <p:ext uri="{BB962C8B-B14F-4D97-AF65-F5344CB8AC3E}">
        <p14:creationId xmlns:p14="http://schemas.microsoft.com/office/powerpoint/2010/main" val="307186194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2309CF5-502B-4495-9ED8-B8A394732335}"/>
              </a:ext>
            </a:extLst>
          </p:cNvPr>
          <p:cNvSpPr>
            <a:spLocks noGrp="1" noChangeArrowheads="1"/>
          </p:cNvSpPr>
          <p:nvPr>
            <p:ph type="dt" sz="half" idx="10"/>
          </p:nvPr>
        </p:nvSpPr>
        <p:spPr>
          <a:ln/>
        </p:spPr>
        <p:txBody>
          <a:bodyPr/>
          <a:lstStyle>
            <a:lvl1pPr>
              <a:defRPr/>
            </a:lvl1pPr>
          </a:lstStyle>
          <a:p>
            <a:pPr>
              <a:defRPr/>
            </a:pPr>
            <a:fld id="{E10B37A0-67D2-4FB9-8B6F-58A66BD8AD7B}" type="datetimeFigureOut">
              <a:rPr lang="en-US"/>
              <a:pPr>
                <a:defRPr/>
              </a:pPr>
              <a:t>2/24/2022</a:t>
            </a:fld>
            <a:endParaRPr lang="en-US"/>
          </a:p>
        </p:txBody>
      </p:sp>
      <p:sp>
        <p:nvSpPr>
          <p:cNvPr id="6" name="Rectangle 5">
            <a:extLst>
              <a:ext uri="{FF2B5EF4-FFF2-40B4-BE49-F238E27FC236}">
                <a16:creationId xmlns:a16="http://schemas.microsoft.com/office/drawing/2014/main" id="{76AB351D-D6E4-4D75-89AC-0823D89FB5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A7F18CBE-3FEC-44A0-8166-8E9A8FE85198}"/>
              </a:ext>
            </a:extLst>
          </p:cNvPr>
          <p:cNvSpPr>
            <a:spLocks noGrp="1"/>
          </p:cNvSpPr>
          <p:nvPr>
            <p:ph type="sldNum" sz="quarter" idx="12"/>
          </p:nvPr>
        </p:nvSpPr>
        <p:spPr>
          <a:ln/>
        </p:spPr>
        <p:txBody>
          <a:bodyPr/>
          <a:lstStyle>
            <a:lvl1pPr>
              <a:defRPr/>
            </a:lvl1pPr>
          </a:lstStyle>
          <a:p>
            <a:fld id="{4BF4D4CF-B160-4AE6-804E-C4DF59530358}" type="slidenum">
              <a:rPr lang="en-US" altLang="en-US"/>
              <a:pPr/>
              <a:t>‹#›</a:t>
            </a:fld>
            <a:endParaRPr lang="en-US" altLang="en-US"/>
          </a:p>
        </p:txBody>
      </p:sp>
    </p:spTree>
    <p:extLst>
      <p:ext uri="{BB962C8B-B14F-4D97-AF65-F5344CB8AC3E}">
        <p14:creationId xmlns:p14="http://schemas.microsoft.com/office/powerpoint/2010/main" val="382384800"/>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55441337-308C-46A1-A36C-9B8C088F5A7D}"/>
              </a:ext>
            </a:extLst>
          </p:cNvPr>
          <p:cNvSpPr>
            <a:spLocks noGrp="1" noChangeArrowheads="1"/>
          </p:cNvSpPr>
          <p:nvPr>
            <p:ph type="dt" sz="half" idx="10"/>
          </p:nvPr>
        </p:nvSpPr>
        <p:spPr>
          <a:ln/>
        </p:spPr>
        <p:txBody>
          <a:bodyPr/>
          <a:lstStyle>
            <a:lvl1pPr>
              <a:defRPr/>
            </a:lvl1pPr>
          </a:lstStyle>
          <a:p>
            <a:pPr>
              <a:defRPr/>
            </a:pPr>
            <a:fld id="{97354018-4CF0-48A4-8825-E4EBA3A8E3F3}" type="datetimeFigureOut">
              <a:rPr lang="en-US"/>
              <a:pPr>
                <a:defRPr/>
              </a:pPr>
              <a:t>2/24/2022</a:t>
            </a:fld>
            <a:endParaRPr lang="en-US"/>
          </a:p>
        </p:txBody>
      </p:sp>
      <p:sp>
        <p:nvSpPr>
          <p:cNvPr id="5" name="Rectangle 5">
            <a:extLst>
              <a:ext uri="{FF2B5EF4-FFF2-40B4-BE49-F238E27FC236}">
                <a16:creationId xmlns:a16="http://schemas.microsoft.com/office/drawing/2014/main" id="{825EB171-718A-4DC2-8CD2-66D39F70C3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16D05411-0884-4503-8450-8C452C79AA54}"/>
              </a:ext>
            </a:extLst>
          </p:cNvPr>
          <p:cNvSpPr>
            <a:spLocks noGrp="1"/>
          </p:cNvSpPr>
          <p:nvPr>
            <p:ph type="sldNum" sz="quarter" idx="12"/>
          </p:nvPr>
        </p:nvSpPr>
        <p:spPr>
          <a:ln/>
        </p:spPr>
        <p:txBody>
          <a:bodyPr/>
          <a:lstStyle>
            <a:lvl1pPr>
              <a:defRPr/>
            </a:lvl1pPr>
          </a:lstStyle>
          <a:p>
            <a:fld id="{7B9DFA89-2C39-46B6-B264-E1E1921AC6B1}" type="slidenum">
              <a:rPr lang="en-US" altLang="en-US"/>
              <a:pPr/>
              <a:t>‹#›</a:t>
            </a:fld>
            <a:endParaRPr lang="en-US" altLang="en-US"/>
          </a:p>
        </p:txBody>
      </p:sp>
    </p:spTree>
    <p:extLst>
      <p:ext uri="{BB962C8B-B14F-4D97-AF65-F5344CB8AC3E}">
        <p14:creationId xmlns:p14="http://schemas.microsoft.com/office/powerpoint/2010/main" val="38395569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A1E6C20A-AD71-48DD-93CE-BB0938768068}"/>
              </a:ext>
            </a:extLst>
          </p:cNvPr>
          <p:cNvSpPr>
            <a:spLocks noGrp="1" noChangeArrowheads="1"/>
          </p:cNvSpPr>
          <p:nvPr>
            <p:ph type="dt" sz="half" idx="10"/>
          </p:nvPr>
        </p:nvSpPr>
        <p:spPr>
          <a:ln/>
        </p:spPr>
        <p:txBody>
          <a:bodyPr/>
          <a:lstStyle>
            <a:lvl1pPr>
              <a:defRPr/>
            </a:lvl1pPr>
          </a:lstStyle>
          <a:p>
            <a:pPr>
              <a:defRPr/>
            </a:pPr>
            <a:fld id="{B9768F28-F52E-4B7D-B566-906E0B8F7C44}" type="datetimeFigureOut">
              <a:rPr lang="en-US"/>
              <a:pPr>
                <a:defRPr/>
              </a:pPr>
              <a:t>2/24/2022</a:t>
            </a:fld>
            <a:endParaRPr lang="en-US"/>
          </a:p>
        </p:txBody>
      </p:sp>
      <p:sp>
        <p:nvSpPr>
          <p:cNvPr id="5" name="Rectangle 5">
            <a:extLst>
              <a:ext uri="{FF2B5EF4-FFF2-40B4-BE49-F238E27FC236}">
                <a16:creationId xmlns:a16="http://schemas.microsoft.com/office/drawing/2014/main" id="{60B437B0-F59A-4D27-9A68-D7A37AE1E5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FC430D9D-DCF0-4E13-ACBD-0BD2F5A2E656}"/>
              </a:ext>
            </a:extLst>
          </p:cNvPr>
          <p:cNvSpPr>
            <a:spLocks noGrp="1"/>
          </p:cNvSpPr>
          <p:nvPr>
            <p:ph type="sldNum" sz="quarter" idx="12"/>
          </p:nvPr>
        </p:nvSpPr>
        <p:spPr>
          <a:ln/>
        </p:spPr>
        <p:txBody>
          <a:bodyPr/>
          <a:lstStyle>
            <a:lvl1pPr>
              <a:defRPr/>
            </a:lvl1pPr>
          </a:lstStyle>
          <a:p>
            <a:fld id="{9379F2E3-20D1-41FD-B16E-491DC26CA183}" type="slidenum">
              <a:rPr lang="en-US" altLang="en-US"/>
              <a:pPr/>
              <a:t>‹#›</a:t>
            </a:fld>
            <a:endParaRPr lang="en-US" altLang="en-US"/>
          </a:p>
        </p:txBody>
      </p:sp>
    </p:spTree>
    <p:extLst>
      <p:ext uri="{BB962C8B-B14F-4D97-AF65-F5344CB8AC3E}">
        <p14:creationId xmlns:p14="http://schemas.microsoft.com/office/powerpoint/2010/main" val="2861298237"/>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DC912744-4249-44A6-B144-B9F92619C760}"/>
              </a:ext>
            </a:extLst>
          </p:cNvPr>
          <p:cNvSpPr>
            <a:spLocks noGrp="1" noChangeArrowheads="1"/>
          </p:cNvSpPr>
          <p:nvPr>
            <p:ph type="dt" sz="half" idx="10"/>
          </p:nvPr>
        </p:nvSpPr>
        <p:spPr>
          <a:ln/>
        </p:spPr>
        <p:txBody>
          <a:bodyPr/>
          <a:lstStyle>
            <a:lvl1pPr>
              <a:defRPr/>
            </a:lvl1pPr>
          </a:lstStyle>
          <a:p>
            <a:pPr>
              <a:defRPr/>
            </a:pPr>
            <a:fld id="{54C6026F-3FD3-4451-89B8-1CC183EBBB1F}" type="datetimeFigureOut">
              <a:rPr lang="en-US"/>
              <a:pPr>
                <a:defRPr/>
              </a:pPr>
              <a:t>2/24/2022</a:t>
            </a:fld>
            <a:endParaRPr lang="en-US"/>
          </a:p>
        </p:txBody>
      </p:sp>
      <p:sp>
        <p:nvSpPr>
          <p:cNvPr id="5" name="Rectangle 5">
            <a:extLst>
              <a:ext uri="{FF2B5EF4-FFF2-40B4-BE49-F238E27FC236}">
                <a16:creationId xmlns:a16="http://schemas.microsoft.com/office/drawing/2014/main" id="{A2FAF960-23D8-4B67-970C-83CEC6E0AB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B59A5602-B944-4B05-803D-BEB19A1D8A52}"/>
              </a:ext>
            </a:extLst>
          </p:cNvPr>
          <p:cNvSpPr>
            <a:spLocks noGrp="1"/>
          </p:cNvSpPr>
          <p:nvPr>
            <p:ph type="sldNum" sz="quarter" idx="12"/>
          </p:nvPr>
        </p:nvSpPr>
        <p:spPr>
          <a:ln/>
        </p:spPr>
        <p:txBody>
          <a:bodyPr/>
          <a:lstStyle>
            <a:lvl1pPr>
              <a:defRPr/>
            </a:lvl1pPr>
          </a:lstStyle>
          <a:p>
            <a:fld id="{C8393ED7-47C6-45CA-A520-69D260DED366}" type="slidenum">
              <a:rPr lang="en-US" altLang="en-US"/>
              <a:pPr/>
              <a:t>‹#›</a:t>
            </a:fld>
            <a:endParaRPr lang="en-US" altLang="en-US"/>
          </a:p>
        </p:txBody>
      </p:sp>
    </p:spTree>
    <p:extLst>
      <p:ext uri="{BB962C8B-B14F-4D97-AF65-F5344CB8AC3E}">
        <p14:creationId xmlns:p14="http://schemas.microsoft.com/office/powerpoint/2010/main" val="324734972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64FF8C0C-52A1-419B-80C4-14639E582457}"/>
              </a:ext>
            </a:extLst>
          </p:cNvPr>
          <p:cNvSpPr>
            <a:spLocks noGrp="1" noChangeArrowheads="1"/>
          </p:cNvSpPr>
          <p:nvPr>
            <p:ph type="dt" sz="half" idx="10"/>
          </p:nvPr>
        </p:nvSpPr>
        <p:spPr>
          <a:ln/>
        </p:spPr>
        <p:txBody>
          <a:bodyPr/>
          <a:lstStyle>
            <a:lvl1pPr>
              <a:defRPr/>
            </a:lvl1pPr>
          </a:lstStyle>
          <a:p>
            <a:pPr>
              <a:defRPr/>
            </a:pPr>
            <a:fld id="{EC3D2F6F-D7C6-47E9-816C-F603CAD8817A}" type="datetimeFigureOut">
              <a:rPr lang="en-US"/>
              <a:pPr>
                <a:defRPr/>
              </a:pPr>
              <a:t>2/24/2022</a:t>
            </a:fld>
            <a:endParaRPr lang="en-US"/>
          </a:p>
        </p:txBody>
      </p:sp>
      <p:sp>
        <p:nvSpPr>
          <p:cNvPr id="5" name="Rectangle 5">
            <a:extLst>
              <a:ext uri="{FF2B5EF4-FFF2-40B4-BE49-F238E27FC236}">
                <a16:creationId xmlns:a16="http://schemas.microsoft.com/office/drawing/2014/main" id="{2A75B3EA-71BC-4D76-895D-AC7342900E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85C85B3E-F861-4AAD-BC21-9CF4300A4B70}"/>
              </a:ext>
            </a:extLst>
          </p:cNvPr>
          <p:cNvSpPr>
            <a:spLocks noGrp="1"/>
          </p:cNvSpPr>
          <p:nvPr>
            <p:ph type="sldNum" sz="quarter" idx="12"/>
          </p:nvPr>
        </p:nvSpPr>
        <p:spPr>
          <a:ln/>
        </p:spPr>
        <p:txBody>
          <a:bodyPr/>
          <a:lstStyle>
            <a:lvl1pPr>
              <a:defRPr/>
            </a:lvl1pPr>
          </a:lstStyle>
          <a:p>
            <a:fld id="{20BB72F3-B251-4BA1-AC6D-1B480663B6F3}" type="slidenum">
              <a:rPr lang="en-US" altLang="en-US"/>
              <a:pPr/>
              <a:t>‹#›</a:t>
            </a:fld>
            <a:endParaRPr lang="en-US" altLang="en-US"/>
          </a:p>
        </p:txBody>
      </p:sp>
    </p:spTree>
    <p:extLst>
      <p:ext uri="{BB962C8B-B14F-4D97-AF65-F5344CB8AC3E}">
        <p14:creationId xmlns:p14="http://schemas.microsoft.com/office/powerpoint/2010/main" val="53401095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477CFA7-9728-4FBE-94B3-B323A67AC311}"/>
              </a:ext>
            </a:extLst>
          </p:cNvPr>
          <p:cNvSpPr>
            <a:spLocks noGrp="1" noChangeArrowheads="1"/>
          </p:cNvSpPr>
          <p:nvPr>
            <p:ph type="dt" sz="half" idx="10"/>
          </p:nvPr>
        </p:nvSpPr>
        <p:spPr>
          <a:ln/>
        </p:spPr>
        <p:txBody>
          <a:bodyPr/>
          <a:lstStyle>
            <a:lvl1pPr>
              <a:defRPr/>
            </a:lvl1pPr>
          </a:lstStyle>
          <a:p>
            <a:pPr>
              <a:defRPr/>
            </a:pPr>
            <a:fld id="{D5AA6DE9-677B-483D-9C90-A871088572DC}" type="datetimeFigureOut">
              <a:rPr lang="en-US"/>
              <a:pPr>
                <a:defRPr/>
              </a:pPr>
              <a:t>2/24/2022</a:t>
            </a:fld>
            <a:endParaRPr lang="en-US"/>
          </a:p>
        </p:txBody>
      </p:sp>
      <p:sp>
        <p:nvSpPr>
          <p:cNvPr id="4" name="Rectangle 5">
            <a:extLst>
              <a:ext uri="{FF2B5EF4-FFF2-40B4-BE49-F238E27FC236}">
                <a16:creationId xmlns:a16="http://schemas.microsoft.com/office/drawing/2014/main" id="{EF2D5DEF-8229-4E26-8BCA-2155329550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402D5666-70CF-4A73-ACA1-8C0EB8F4715C}"/>
              </a:ext>
            </a:extLst>
          </p:cNvPr>
          <p:cNvSpPr>
            <a:spLocks noGrp="1"/>
          </p:cNvSpPr>
          <p:nvPr>
            <p:ph type="sldNum" sz="quarter" idx="12"/>
          </p:nvPr>
        </p:nvSpPr>
        <p:spPr>
          <a:ln/>
        </p:spPr>
        <p:txBody>
          <a:bodyPr/>
          <a:lstStyle>
            <a:lvl1pPr>
              <a:defRPr/>
            </a:lvl1pPr>
          </a:lstStyle>
          <a:p>
            <a:fld id="{C326DA41-BFF5-45D8-801A-9F847414AB6D}" type="slidenum">
              <a:rPr lang="en-US" altLang="en-US"/>
              <a:pPr/>
              <a:t>‹#›</a:t>
            </a:fld>
            <a:endParaRPr lang="en-US" altLang="en-US"/>
          </a:p>
        </p:txBody>
      </p:sp>
    </p:spTree>
    <p:extLst>
      <p:ext uri="{BB962C8B-B14F-4D97-AF65-F5344CB8AC3E}">
        <p14:creationId xmlns:p14="http://schemas.microsoft.com/office/powerpoint/2010/main" val="278587472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a:extLst>
              <a:ext uri="{FF2B5EF4-FFF2-40B4-BE49-F238E27FC236}">
                <a16:creationId xmlns:a16="http://schemas.microsoft.com/office/drawing/2014/main" id="{1D183C46-CCF1-4C9E-901D-38E1621675CE}"/>
              </a:ext>
            </a:extLst>
          </p:cNvPr>
          <p:cNvSpPr>
            <a:spLocks noGrp="1" noChangeArrowheads="1"/>
          </p:cNvSpPr>
          <p:nvPr>
            <p:ph type="ftr" sz="quarter" idx="10"/>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C01EC5ED-DD71-4663-82D6-C6B1334820EE}"/>
              </a:ext>
            </a:extLst>
          </p:cNvPr>
          <p:cNvSpPr>
            <a:spLocks noGrp="1"/>
          </p:cNvSpPr>
          <p:nvPr>
            <p:ph type="sldNum" sz="quarter" idx="11"/>
          </p:nvPr>
        </p:nvSpPr>
        <p:spPr/>
        <p:txBody>
          <a:bodyPr/>
          <a:lstStyle>
            <a:lvl1pPr>
              <a:defRPr/>
            </a:lvl1pPr>
          </a:lstStyle>
          <a:p>
            <a:fld id="{6B6F1DBB-1023-4FDC-BAB1-70C61B8AB900}" type="slidenum">
              <a:rPr lang="en-US" altLang="en-US"/>
              <a:pPr/>
              <a:t>‹#›</a:t>
            </a:fld>
            <a:endParaRPr lang="en-US" altLang="en-US"/>
          </a:p>
        </p:txBody>
      </p:sp>
    </p:spTree>
    <p:extLst>
      <p:ext uri="{BB962C8B-B14F-4D97-AF65-F5344CB8AC3E}">
        <p14:creationId xmlns:p14="http://schemas.microsoft.com/office/powerpoint/2010/main" val="186545777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5DA3533-8206-4C78-A326-BA5DA79C45F0}"/>
              </a:ext>
            </a:extLst>
          </p:cNvPr>
          <p:cNvSpPr>
            <a:spLocks noGrp="1" noChangeArrowheads="1"/>
          </p:cNvSpPr>
          <p:nvPr>
            <p:ph type="dt" sz="half" idx="10"/>
          </p:nvPr>
        </p:nvSpPr>
        <p:spPr>
          <a:ln/>
        </p:spPr>
        <p:txBody>
          <a:bodyPr/>
          <a:lstStyle>
            <a:lvl1pPr>
              <a:defRPr/>
            </a:lvl1pPr>
          </a:lstStyle>
          <a:p>
            <a:pPr>
              <a:defRPr/>
            </a:pPr>
            <a:fld id="{7098C66C-FD98-41F9-84AC-B2C5B521123A}" type="datetimeFigureOut">
              <a:rPr lang="en-US"/>
              <a:pPr>
                <a:defRPr/>
              </a:pPr>
              <a:t>2/24/2022</a:t>
            </a:fld>
            <a:endParaRPr lang="en-US"/>
          </a:p>
        </p:txBody>
      </p:sp>
      <p:sp>
        <p:nvSpPr>
          <p:cNvPr id="5" name="Rectangle 5">
            <a:extLst>
              <a:ext uri="{FF2B5EF4-FFF2-40B4-BE49-F238E27FC236}">
                <a16:creationId xmlns:a16="http://schemas.microsoft.com/office/drawing/2014/main" id="{448E098E-B9EE-4DFE-9435-EE2E586E2C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B8F22005-6369-48A9-A6F1-89D94E1483AD}"/>
              </a:ext>
            </a:extLst>
          </p:cNvPr>
          <p:cNvSpPr>
            <a:spLocks noGrp="1"/>
          </p:cNvSpPr>
          <p:nvPr>
            <p:ph type="sldNum" sz="quarter" idx="12"/>
          </p:nvPr>
        </p:nvSpPr>
        <p:spPr>
          <a:ln/>
        </p:spPr>
        <p:txBody>
          <a:bodyPr/>
          <a:lstStyle>
            <a:lvl1pPr>
              <a:defRPr/>
            </a:lvl1pPr>
          </a:lstStyle>
          <a:p>
            <a:fld id="{92F87A75-324C-4837-BC16-33666FDCDE7C}" type="slidenum">
              <a:rPr lang="en-US" altLang="en-US"/>
              <a:pPr/>
              <a:t>‹#›</a:t>
            </a:fld>
            <a:endParaRPr lang="en-US" altLang="en-US"/>
          </a:p>
        </p:txBody>
      </p:sp>
    </p:spTree>
    <p:extLst>
      <p:ext uri="{BB962C8B-B14F-4D97-AF65-F5344CB8AC3E}">
        <p14:creationId xmlns:p14="http://schemas.microsoft.com/office/powerpoint/2010/main" val="359125891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DD77906-900E-4F9F-9CD4-28AD0583A5C9}"/>
              </a:ext>
            </a:extLst>
          </p:cNvPr>
          <p:cNvSpPr>
            <a:spLocks noGrp="1" noChangeArrowheads="1"/>
          </p:cNvSpPr>
          <p:nvPr>
            <p:ph type="dt" sz="half" idx="15"/>
          </p:nvPr>
        </p:nvSpPr>
        <p:spPr>
          <a:ln/>
        </p:spPr>
        <p:txBody>
          <a:bodyPr/>
          <a:lstStyle>
            <a:lvl1pPr>
              <a:defRPr/>
            </a:lvl1pPr>
          </a:lstStyle>
          <a:p>
            <a:pPr>
              <a:defRPr/>
            </a:pPr>
            <a:fld id="{9264AA9D-FEA8-4EEE-9024-9BA47D607A1E}" type="datetimeFigureOut">
              <a:rPr lang="en-US"/>
              <a:pPr>
                <a:defRPr/>
              </a:pPr>
              <a:t>2/24/2022</a:t>
            </a:fld>
            <a:endParaRPr lang="en-US"/>
          </a:p>
        </p:txBody>
      </p:sp>
      <p:sp>
        <p:nvSpPr>
          <p:cNvPr id="6" name="Rectangle 5">
            <a:extLst>
              <a:ext uri="{FF2B5EF4-FFF2-40B4-BE49-F238E27FC236}">
                <a16:creationId xmlns:a16="http://schemas.microsoft.com/office/drawing/2014/main" id="{19F2AAC1-FE93-4228-915E-B3F4164909EF}"/>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2666C9F7-2E22-4573-B376-7ECE6723912B}"/>
              </a:ext>
            </a:extLst>
          </p:cNvPr>
          <p:cNvSpPr>
            <a:spLocks noGrp="1"/>
          </p:cNvSpPr>
          <p:nvPr>
            <p:ph type="sldNum" sz="quarter" idx="17"/>
          </p:nvPr>
        </p:nvSpPr>
        <p:spPr>
          <a:ln/>
        </p:spPr>
        <p:txBody>
          <a:bodyPr/>
          <a:lstStyle>
            <a:lvl1pPr>
              <a:defRPr/>
            </a:lvl1pPr>
          </a:lstStyle>
          <a:p>
            <a:fld id="{CEA389F9-57F7-4E3C-BCEB-E0405C3EA06A}" type="slidenum">
              <a:rPr lang="en-US" altLang="en-US"/>
              <a:pPr/>
              <a:t>‹#›</a:t>
            </a:fld>
            <a:endParaRPr lang="en-US" altLang="en-US"/>
          </a:p>
        </p:txBody>
      </p:sp>
    </p:spTree>
    <p:extLst>
      <p:ext uri="{BB962C8B-B14F-4D97-AF65-F5344CB8AC3E}">
        <p14:creationId xmlns:p14="http://schemas.microsoft.com/office/powerpoint/2010/main" val="371937623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E5D2F3F-A882-40B3-ABF0-0983FEC2D768}"/>
              </a:ext>
            </a:extLst>
          </p:cNvPr>
          <p:cNvSpPr>
            <a:spLocks noGrp="1" noChangeArrowheads="1"/>
          </p:cNvSpPr>
          <p:nvPr>
            <p:ph type="dt" sz="half" idx="15"/>
          </p:nvPr>
        </p:nvSpPr>
        <p:spPr>
          <a:ln/>
        </p:spPr>
        <p:txBody>
          <a:bodyPr/>
          <a:lstStyle>
            <a:lvl1pPr>
              <a:defRPr/>
            </a:lvl1pPr>
          </a:lstStyle>
          <a:p>
            <a:pPr>
              <a:defRPr/>
            </a:pPr>
            <a:fld id="{E8EE2036-0B36-4A55-9EE4-E53BE5E01542}" type="datetimeFigureOut">
              <a:rPr lang="en-US"/>
              <a:pPr>
                <a:defRPr/>
              </a:pPr>
              <a:t>2/24/2022</a:t>
            </a:fld>
            <a:endParaRPr lang="en-US"/>
          </a:p>
        </p:txBody>
      </p:sp>
      <p:sp>
        <p:nvSpPr>
          <p:cNvPr id="6" name="Rectangle 5">
            <a:extLst>
              <a:ext uri="{FF2B5EF4-FFF2-40B4-BE49-F238E27FC236}">
                <a16:creationId xmlns:a16="http://schemas.microsoft.com/office/drawing/2014/main" id="{B27D1308-9EDA-4C62-94F8-7A8B912E6FF7}"/>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CE0C01C9-71B6-4656-9EB2-4E07FD6D807D}"/>
              </a:ext>
            </a:extLst>
          </p:cNvPr>
          <p:cNvSpPr>
            <a:spLocks noGrp="1"/>
          </p:cNvSpPr>
          <p:nvPr>
            <p:ph type="sldNum" sz="quarter" idx="17"/>
          </p:nvPr>
        </p:nvSpPr>
        <p:spPr>
          <a:ln/>
        </p:spPr>
        <p:txBody>
          <a:bodyPr/>
          <a:lstStyle>
            <a:lvl1pPr>
              <a:defRPr/>
            </a:lvl1pPr>
          </a:lstStyle>
          <a:p>
            <a:fld id="{84CA7005-D790-48CF-8F29-2155D3819E92}" type="slidenum">
              <a:rPr lang="en-US" altLang="en-US"/>
              <a:pPr/>
              <a:t>‹#›</a:t>
            </a:fld>
            <a:endParaRPr lang="en-US" altLang="en-US"/>
          </a:p>
        </p:txBody>
      </p:sp>
    </p:spTree>
    <p:extLst>
      <p:ext uri="{BB962C8B-B14F-4D97-AF65-F5344CB8AC3E}">
        <p14:creationId xmlns:p14="http://schemas.microsoft.com/office/powerpoint/2010/main" val="351790223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8"/>
            <a:ext cx="8229600" cy="213346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17363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4AF83A-5132-454B-AEB7-68997D20AFA1}"/>
              </a:ext>
            </a:extLst>
          </p:cNvPr>
          <p:cNvSpPr>
            <a:spLocks noGrp="1" noChangeArrowheads="1"/>
          </p:cNvSpPr>
          <p:nvPr>
            <p:ph type="dt" sz="half" idx="15"/>
          </p:nvPr>
        </p:nvSpPr>
        <p:spPr>
          <a:ln/>
        </p:spPr>
        <p:txBody>
          <a:bodyPr/>
          <a:lstStyle>
            <a:lvl1pPr>
              <a:defRPr/>
            </a:lvl1pPr>
          </a:lstStyle>
          <a:p>
            <a:pPr>
              <a:defRPr/>
            </a:pPr>
            <a:fld id="{E7F7DD82-B7AE-4D67-985C-6E595FFC3FF2}" type="datetimeFigureOut">
              <a:rPr lang="en-US"/>
              <a:pPr>
                <a:defRPr/>
              </a:pPr>
              <a:t>2/24/2022</a:t>
            </a:fld>
            <a:endParaRPr lang="en-US"/>
          </a:p>
        </p:txBody>
      </p:sp>
      <p:sp>
        <p:nvSpPr>
          <p:cNvPr id="6" name="Rectangle 5">
            <a:extLst>
              <a:ext uri="{FF2B5EF4-FFF2-40B4-BE49-F238E27FC236}">
                <a16:creationId xmlns:a16="http://schemas.microsoft.com/office/drawing/2014/main" id="{CEAF05AB-976C-4CEF-BE4B-8F0B2740E653}"/>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EC5CC6BB-053D-4E98-BD55-BD31F0892C2E}"/>
              </a:ext>
            </a:extLst>
          </p:cNvPr>
          <p:cNvSpPr>
            <a:spLocks noGrp="1"/>
          </p:cNvSpPr>
          <p:nvPr>
            <p:ph type="sldNum" sz="quarter" idx="17"/>
          </p:nvPr>
        </p:nvSpPr>
        <p:spPr>
          <a:ln/>
        </p:spPr>
        <p:txBody>
          <a:bodyPr/>
          <a:lstStyle>
            <a:lvl1pPr>
              <a:defRPr/>
            </a:lvl1pPr>
          </a:lstStyle>
          <a:p>
            <a:fld id="{4B053575-A5B6-45A6-BBB0-A67214921774}" type="slidenum">
              <a:rPr lang="en-US" altLang="en-US"/>
              <a:pPr/>
              <a:t>‹#›</a:t>
            </a:fld>
            <a:endParaRPr lang="en-US" altLang="en-US"/>
          </a:p>
        </p:txBody>
      </p:sp>
    </p:spTree>
    <p:extLst>
      <p:ext uri="{BB962C8B-B14F-4D97-AF65-F5344CB8AC3E}">
        <p14:creationId xmlns:p14="http://schemas.microsoft.com/office/powerpoint/2010/main" val="190374430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ne Column TopBottom Top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8"/>
            <a:ext cx="8229600" cy="8827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2057400"/>
            <a:ext cx="8229600" cy="358830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DFD10671-05A3-4C42-82EC-C5696F176FBA}"/>
              </a:ext>
            </a:extLst>
          </p:cNvPr>
          <p:cNvSpPr>
            <a:spLocks noGrp="1" noChangeArrowheads="1"/>
          </p:cNvSpPr>
          <p:nvPr>
            <p:ph type="dt" sz="half" idx="15"/>
          </p:nvPr>
        </p:nvSpPr>
        <p:spPr>
          <a:ln/>
        </p:spPr>
        <p:txBody>
          <a:bodyPr/>
          <a:lstStyle>
            <a:lvl1pPr>
              <a:defRPr/>
            </a:lvl1pPr>
          </a:lstStyle>
          <a:p>
            <a:pPr>
              <a:defRPr/>
            </a:pPr>
            <a:fld id="{BC1539C3-7388-486D-907A-1680C5CA9AD0}" type="datetimeFigureOut">
              <a:rPr lang="en-US"/>
              <a:pPr>
                <a:defRPr/>
              </a:pPr>
              <a:t>2/24/2022</a:t>
            </a:fld>
            <a:endParaRPr lang="en-US"/>
          </a:p>
        </p:txBody>
      </p:sp>
      <p:sp>
        <p:nvSpPr>
          <p:cNvPr id="6" name="Rectangle 5">
            <a:extLst>
              <a:ext uri="{FF2B5EF4-FFF2-40B4-BE49-F238E27FC236}">
                <a16:creationId xmlns:a16="http://schemas.microsoft.com/office/drawing/2014/main" id="{D2A7AA39-612E-4797-A9FD-E3FF9D9D61B6}"/>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9FBC5EA5-0A13-421F-A3BE-5AB5942DC8E7}"/>
              </a:ext>
            </a:extLst>
          </p:cNvPr>
          <p:cNvSpPr>
            <a:spLocks noGrp="1"/>
          </p:cNvSpPr>
          <p:nvPr>
            <p:ph type="sldNum" sz="quarter" idx="17"/>
          </p:nvPr>
        </p:nvSpPr>
        <p:spPr>
          <a:ln/>
        </p:spPr>
        <p:txBody>
          <a:bodyPr/>
          <a:lstStyle>
            <a:lvl1pPr>
              <a:defRPr/>
            </a:lvl1pPr>
          </a:lstStyle>
          <a:p>
            <a:fld id="{3E7EEA17-70B5-41F8-A040-C96E68AD53DB}" type="slidenum">
              <a:rPr lang="en-US" altLang="en-US"/>
              <a:pPr/>
              <a:t>‹#›</a:t>
            </a:fld>
            <a:endParaRPr lang="en-US" altLang="en-US"/>
          </a:p>
        </p:txBody>
      </p:sp>
    </p:spTree>
    <p:extLst>
      <p:ext uri="{BB962C8B-B14F-4D97-AF65-F5344CB8AC3E}">
        <p14:creationId xmlns:p14="http://schemas.microsoft.com/office/powerpoint/2010/main" val="297025483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3"/>
          </p:nvPr>
        </p:nvSpPr>
        <p:spPr>
          <a:xfrm>
            <a:off x="457201" y="1153077"/>
            <a:ext cx="13716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1905001" y="1153077"/>
            <a:ext cx="6781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50C7B1EC-329F-4EA6-87EF-E862CE25C3B2}"/>
              </a:ext>
            </a:extLst>
          </p:cNvPr>
          <p:cNvSpPr>
            <a:spLocks noGrp="1" noChangeArrowheads="1"/>
          </p:cNvSpPr>
          <p:nvPr>
            <p:ph type="dt" sz="half" idx="15"/>
          </p:nvPr>
        </p:nvSpPr>
        <p:spPr>
          <a:ln/>
        </p:spPr>
        <p:txBody>
          <a:bodyPr/>
          <a:lstStyle>
            <a:lvl1pPr>
              <a:defRPr/>
            </a:lvl1pPr>
          </a:lstStyle>
          <a:p>
            <a:pPr>
              <a:defRPr/>
            </a:pPr>
            <a:fld id="{20D5D60A-9058-4F9A-BA07-2D7CA517FBAD}" type="datetimeFigureOut">
              <a:rPr lang="en-US"/>
              <a:pPr>
                <a:defRPr/>
              </a:pPr>
              <a:t>2/24/2022</a:t>
            </a:fld>
            <a:endParaRPr lang="en-US"/>
          </a:p>
        </p:txBody>
      </p:sp>
      <p:sp>
        <p:nvSpPr>
          <p:cNvPr id="6" name="Rectangle 5">
            <a:extLst>
              <a:ext uri="{FF2B5EF4-FFF2-40B4-BE49-F238E27FC236}">
                <a16:creationId xmlns:a16="http://schemas.microsoft.com/office/drawing/2014/main" id="{2E360E3E-A2F1-4CF2-9D14-2656D2437C41}"/>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8FE35577-C86C-4786-B6C1-09236E3389D1}"/>
              </a:ext>
            </a:extLst>
          </p:cNvPr>
          <p:cNvSpPr>
            <a:spLocks noGrp="1"/>
          </p:cNvSpPr>
          <p:nvPr>
            <p:ph type="sldNum" sz="quarter" idx="17"/>
          </p:nvPr>
        </p:nvSpPr>
        <p:spPr>
          <a:ln/>
        </p:spPr>
        <p:txBody>
          <a:bodyPr/>
          <a:lstStyle>
            <a:lvl1pPr>
              <a:defRPr/>
            </a:lvl1pPr>
          </a:lstStyle>
          <a:p>
            <a:fld id="{118736D6-8ED0-4568-9182-98DE7D6ECB10}" type="slidenum">
              <a:rPr lang="en-US" altLang="en-US"/>
              <a:pPr/>
              <a:t>‹#›</a:t>
            </a:fld>
            <a:endParaRPr lang="en-US" altLang="en-US"/>
          </a:p>
        </p:txBody>
      </p:sp>
    </p:spTree>
    <p:extLst>
      <p:ext uri="{BB962C8B-B14F-4D97-AF65-F5344CB8AC3E}">
        <p14:creationId xmlns:p14="http://schemas.microsoft.com/office/powerpoint/2010/main" val="346479623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a:extLst>
              <a:ext uri="{FF2B5EF4-FFF2-40B4-BE49-F238E27FC236}">
                <a16:creationId xmlns:a16="http://schemas.microsoft.com/office/drawing/2014/main" id="{406688F0-C1DF-4B62-9ED7-D944B499E73A}"/>
              </a:ext>
            </a:extLst>
          </p:cNvPr>
          <p:cNvSpPr>
            <a:spLocks noGrp="1" noChangeArrowheads="1"/>
          </p:cNvSpPr>
          <p:nvPr>
            <p:ph type="dt" sz="half" idx="10"/>
          </p:nvPr>
        </p:nvSpPr>
        <p:spPr>
          <a:ln/>
        </p:spPr>
        <p:txBody>
          <a:bodyPr/>
          <a:lstStyle>
            <a:lvl1pPr>
              <a:defRPr/>
            </a:lvl1pPr>
          </a:lstStyle>
          <a:p>
            <a:pPr>
              <a:defRPr/>
            </a:pPr>
            <a:fld id="{1D119D81-D276-408D-B0AE-870C00BEE4C5}" type="datetimeFigureOut">
              <a:rPr lang="en-US"/>
              <a:pPr>
                <a:defRPr/>
              </a:pPr>
              <a:t>2/24/2022</a:t>
            </a:fld>
            <a:endParaRPr lang="en-US"/>
          </a:p>
        </p:txBody>
      </p:sp>
      <p:sp>
        <p:nvSpPr>
          <p:cNvPr id="7" name="Rectangle 5">
            <a:extLst>
              <a:ext uri="{FF2B5EF4-FFF2-40B4-BE49-F238E27FC236}">
                <a16:creationId xmlns:a16="http://schemas.microsoft.com/office/drawing/2014/main" id="{425B3FA0-EB62-4201-9881-FEA65F5E58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Slide Number Placeholder 3">
            <a:extLst>
              <a:ext uri="{FF2B5EF4-FFF2-40B4-BE49-F238E27FC236}">
                <a16:creationId xmlns:a16="http://schemas.microsoft.com/office/drawing/2014/main" id="{C605D95D-6C68-484A-855B-43CD78EDD110}"/>
              </a:ext>
            </a:extLst>
          </p:cNvPr>
          <p:cNvSpPr>
            <a:spLocks noGrp="1"/>
          </p:cNvSpPr>
          <p:nvPr>
            <p:ph type="sldNum" sz="quarter" idx="12"/>
          </p:nvPr>
        </p:nvSpPr>
        <p:spPr>
          <a:ln/>
        </p:spPr>
        <p:txBody>
          <a:bodyPr/>
          <a:lstStyle>
            <a:lvl1pPr>
              <a:defRPr/>
            </a:lvl1pPr>
          </a:lstStyle>
          <a:p>
            <a:fld id="{37B1B220-858D-4F91-A64F-A9AF7F1DAE4C}" type="slidenum">
              <a:rPr lang="en-US" altLang="en-US"/>
              <a:pPr/>
              <a:t>‹#›</a:t>
            </a:fld>
            <a:endParaRPr lang="en-US" altLang="en-US"/>
          </a:p>
        </p:txBody>
      </p:sp>
    </p:spTree>
    <p:extLst>
      <p:ext uri="{BB962C8B-B14F-4D97-AF65-F5344CB8AC3E}">
        <p14:creationId xmlns:p14="http://schemas.microsoft.com/office/powerpoint/2010/main" val="157740026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a:extLst>
              <a:ext uri="{FF2B5EF4-FFF2-40B4-BE49-F238E27FC236}">
                <a16:creationId xmlns:a16="http://schemas.microsoft.com/office/drawing/2014/main" id="{85941E72-AF16-4879-981E-76075614799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147C850D-ABB3-4065-B141-32006E6E7BE8}"/>
              </a:ext>
            </a:extLst>
          </p:cNvPr>
          <p:cNvSpPr>
            <a:spLocks noGrp="1" noChangeArrowheads="1"/>
          </p:cNvSpPr>
          <p:nvPr>
            <p:ph type="title"/>
          </p:nvPr>
        </p:nvSpPr>
        <p:spPr bwMode="auto">
          <a:xfrm>
            <a:off x="457200" y="1984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A4ABE46B-94E3-47D8-9429-BD49B3C28A63}"/>
              </a:ext>
            </a:extLst>
          </p:cNvPr>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 name="Rectangle 4">
            <a:extLst>
              <a:ext uri="{FF2B5EF4-FFF2-40B4-BE49-F238E27FC236}">
                <a16:creationId xmlns:a16="http://schemas.microsoft.com/office/drawing/2014/main" id="{E3D6098F-18A8-4771-B282-A9D7E0D78A7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pPr>
              <a:defRPr/>
            </a:pPr>
            <a:fld id="{F9EFF2BA-AD23-47A4-BB28-07FFCC67EE93}" type="datetimeFigureOut">
              <a:rPr lang="en-US"/>
              <a:pPr>
                <a:defRPr/>
              </a:pPr>
              <a:t>2/24/2022</a:t>
            </a:fld>
            <a:endParaRPr lang="en-US"/>
          </a:p>
        </p:txBody>
      </p:sp>
      <p:sp>
        <p:nvSpPr>
          <p:cNvPr id="1029" name="Rectangle 5">
            <a:extLst>
              <a:ext uri="{FF2B5EF4-FFF2-40B4-BE49-F238E27FC236}">
                <a16:creationId xmlns:a16="http://schemas.microsoft.com/office/drawing/2014/main" id="{89936646-5868-4FF2-9ACA-9053E6FF5E7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pPr>
              <a:defRPr/>
            </a:pPr>
            <a:endParaRPr lang="en-US"/>
          </a:p>
        </p:txBody>
      </p:sp>
      <p:cxnSp>
        <p:nvCxnSpPr>
          <p:cNvPr id="8" name="Straight Connector 7">
            <a:extLst>
              <a:ext uri="{FF2B5EF4-FFF2-40B4-BE49-F238E27FC236}">
                <a16:creationId xmlns:a16="http://schemas.microsoft.com/office/drawing/2014/main" id="{CB67BA69-461C-44AC-B831-177516810555}"/>
              </a:ext>
            </a:extLst>
          </p:cNvPr>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a:extLst>
              <a:ext uri="{FF2B5EF4-FFF2-40B4-BE49-F238E27FC236}">
                <a16:creationId xmlns:a16="http://schemas.microsoft.com/office/drawing/2014/main" id="{5E18A1B3-96F0-4A13-BEF8-ADEDA7DA6F76}"/>
              </a:ext>
            </a:extLst>
          </p:cNvP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fld id="{88272733-0E46-48DD-849D-30845713F33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1" r:id="rId1"/>
    <p:sldLayoutId id="2147483697"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8" r:id="rId11"/>
    <p:sldLayoutId id="2147483690" r:id="rId12"/>
    <p:sldLayoutId id="2147483691" r:id="rId13"/>
    <p:sldLayoutId id="2147483692" r:id="rId14"/>
    <p:sldLayoutId id="2147483693" r:id="rId15"/>
    <p:sldLayoutId id="2147483694" r:id="rId16"/>
    <p:sldLayoutId id="2147483695" r:id="rId17"/>
    <p:sldLayoutId id="2147483696" r:id="rId18"/>
  </p:sldLayoutIdLst>
  <p:transition>
    <p:wipe dir="r"/>
  </p:transition>
  <p:txStyles>
    <p:titleStyle>
      <a:lvl1pPr algn="l" rtl="0" fontAlgn="base">
        <a:spcBef>
          <a:spcPct val="0"/>
        </a:spcBef>
        <a:spcAft>
          <a:spcPct val="0"/>
        </a:spcAft>
        <a:defRPr sz="3800" b="1">
          <a:solidFill>
            <a:srgbClr val="000066"/>
          </a:solidFill>
          <a:latin typeface="+mj-lt"/>
          <a:ea typeface="+mj-ea"/>
          <a:cs typeface="+mj-cs"/>
        </a:defRPr>
      </a:lvl1pPr>
      <a:lvl2pPr algn="l" rtl="0" fontAlgn="base">
        <a:spcBef>
          <a:spcPct val="0"/>
        </a:spcBef>
        <a:spcAft>
          <a:spcPct val="0"/>
        </a:spcAft>
        <a:defRPr sz="3800" b="1">
          <a:solidFill>
            <a:srgbClr val="000066"/>
          </a:solidFill>
          <a:latin typeface="Times New Roman" pitchFamily="18" charset="0"/>
          <a:cs typeface="Arial" charset="0"/>
        </a:defRPr>
      </a:lvl2pPr>
      <a:lvl3pPr algn="l" rtl="0" fontAlgn="base">
        <a:spcBef>
          <a:spcPct val="0"/>
        </a:spcBef>
        <a:spcAft>
          <a:spcPct val="0"/>
        </a:spcAft>
        <a:defRPr sz="3800" b="1">
          <a:solidFill>
            <a:srgbClr val="000066"/>
          </a:solidFill>
          <a:latin typeface="Times New Roman" pitchFamily="18" charset="0"/>
          <a:cs typeface="Arial" charset="0"/>
        </a:defRPr>
      </a:lvl3pPr>
      <a:lvl4pPr algn="l" rtl="0" fontAlgn="base">
        <a:spcBef>
          <a:spcPct val="0"/>
        </a:spcBef>
        <a:spcAft>
          <a:spcPct val="0"/>
        </a:spcAft>
        <a:defRPr sz="3800" b="1">
          <a:solidFill>
            <a:srgbClr val="000066"/>
          </a:solidFill>
          <a:latin typeface="Times New Roman" pitchFamily="18" charset="0"/>
          <a:cs typeface="Arial" charset="0"/>
        </a:defRPr>
      </a:lvl4pPr>
      <a:lvl5pPr algn="l" rtl="0" fontAlgn="base">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algn="l" rtl="0" fontAlgn="base">
        <a:spcBef>
          <a:spcPct val="20000"/>
        </a:spcBef>
        <a:spcAft>
          <a:spcPct val="0"/>
        </a:spcAft>
        <a:tabLst>
          <a:tab pos="401638" algn="l"/>
        </a:tabLst>
        <a:defRPr sz="2800">
          <a:solidFill>
            <a:srgbClr val="000066"/>
          </a:solidFill>
          <a:latin typeface="+mn-lt"/>
          <a:ea typeface="+mn-ea"/>
          <a:cs typeface="+mn-cs"/>
        </a:defRPr>
      </a:lvl1pPr>
      <a:lvl2pPr marL="457200" indent="-342900" algn="l" rtl="0" fontAlgn="base">
        <a:spcBef>
          <a:spcPct val="20000"/>
        </a:spcBef>
        <a:spcAft>
          <a:spcPct val="0"/>
        </a:spcAft>
        <a:buFont typeface="Arial" panose="020B0604020202020204" pitchFamily="34" charset="0"/>
        <a:buChar char="•"/>
        <a:tabLst>
          <a:tab pos="401638" algn="l"/>
        </a:tabLst>
        <a:defRPr sz="2800">
          <a:solidFill>
            <a:srgbClr val="000066"/>
          </a:solidFill>
          <a:latin typeface="+mn-lt"/>
          <a:cs typeface="+mn-cs"/>
        </a:defRPr>
      </a:lvl2pPr>
      <a:lvl3pPr marL="9144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3pPr>
      <a:lvl4pPr marL="13716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4pPr>
      <a:lvl5pPr marL="2174875" indent="-228600" algn="l" rtl="0" fontAlgn="base">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National%20Incident%20Management%20System,%20Third%20Edition,%20October%202017).pdf"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7601ADF-D651-4560-B2B6-AA7975E20AB2}"/>
              </a:ext>
            </a:extLst>
          </p:cNvPr>
          <p:cNvSpPr>
            <a:spLocks noGrp="1"/>
          </p:cNvSpPr>
          <p:nvPr>
            <p:ph type="title"/>
          </p:nvPr>
        </p:nvSpPr>
        <p:spPr/>
        <p:txBody>
          <a:bodyPr/>
          <a:lstStyle/>
          <a:p>
            <a:pPr>
              <a:spcBef>
                <a:spcPct val="100000"/>
              </a:spcBef>
              <a:buSzPct val="99000"/>
            </a:pPr>
            <a:r>
              <a:rPr lang="en-US" altLang="en-US"/>
              <a:t>Lesson 3: NIMS Management Characteristics</a:t>
            </a:r>
          </a:p>
        </p:txBody>
      </p:sp>
      <p:sp>
        <p:nvSpPr>
          <p:cNvPr id="2" name="Content Placeholder 1">
            <a:extLst>
              <a:ext uri="{FF2B5EF4-FFF2-40B4-BE49-F238E27FC236}">
                <a16:creationId xmlns:a16="http://schemas.microsoft.com/office/drawing/2014/main" id="{ACAD8B1E-58A3-443F-A827-2D26BCD685EE}"/>
              </a:ext>
            </a:extLst>
          </p:cNvPr>
          <p:cNvSpPr>
            <a:spLocks noGrp="1"/>
          </p:cNvSpPr>
          <p:nvPr>
            <p:ph idx="1"/>
          </p:nvPr>
        </p:nvSpPr>
        <p:spPr/>
        <p:txBody>
          <a:bodyPr>
            <a:normAutofit fontScale="92500" lnSpcReduction="1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This lesson presents an overview of the NIMS Management Characteristics. </a:t>
            </a:r>
          </a:p>
          <a:p>
            <a:pPr>
              <a:spcBef>
                <a:spcPct val="100000"/>
              </a:spcBef>
              <a:buSzPct val="99000"/>
              <a:tabLst/>
            </a:pPr>
            <a:r>
              <a:rPr lang="en-US" altLang="en-US" b="1" kern="1200" dirty="0">
                <a:latin typeface="Arial" panose="020B0604020202020204" pitchFamily="34" charset="0"/>
                <a:cs typeface="Arial" panose="020B0604020202020204" pitchFamily="34" charset="0"/>
                <a:sym typeface="Arial" panose="020B0604020202020204" pitchFamily="34" charset="0"/>
              </a:rPr>
              <a:t>Objective:</a:t>
            </a:r>
            <a:r>
              <a:rPr lang="en-US" altLang="en-US" kern="1200" dirty="0">
                <a:latin typeface="Arial" panose="020B0604020202020204" pitchFamily="34" charset="0"/>
                <a:cs typeface="Arial" panose="020B0604020202020204" pitchFamily="34" charset="0"/>
                <a:sym typeface="Arial" panose="020B0604020202020204" pitchFamily="34" charset="0"/>
              </a:rPr>
              <a:t>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At the end of this lesson, you will be able to: </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Differentiate among the fourteen NIMS Management Characteristics</a:t>
            </a:r>
          </a:p>
          <a:p>
            <a:pPr>
              <a:spcBef>
                <a:spcPct val="100000"/>
              </a:spcBef>
              <a:buSzPct val="99000"/>
            </a:pPr>
            <a:r>
              <a:rPr lang="en-US" altLang="en-US" kern="1200" dirty="0">
                <a:latin typeface="Arial" panose="020B0604020202020204" pitchFamily="34" charset="0"/>
                <a:cs typeface="Arial" panose="020B0604020202020204" pitchFamily="34" charset="0"/>
                <a:sym typeface="Arial" panose="020B0604020202020204" pitchFamily="34" charset="0"/>
                <a:hlinkClick r:id="rId2" action="ppaction://hlinkfile">
                  <a:extLst>
                    <a:ext uri="{A12FA001-AC4F-418D-AE19-62706E023703}">
                      <ahyp:hlinkClr xmlns:ahyp="http://schemas.microsoft.com/office/drawing/2018/hyperlinkcolor" val="tx"/>
                    </a:ext>
                  </a:extLst>
                </a:hlinkClick>
              </a:rPr>
              <a:t>(National Incident Management System, Third Edition, October 2017)</a:t>
            </a:r>
            <a:endParaRPr lang="en-US" dirty="0"/>
          </a:p>
        </p:txBody>
      </p:sp>
      <p:sp>
        <p:nvSpPr>
          <p:cNvPr id="3" name="Slide Number Placeholder 2">
            <a:extLst>
              <a:ext uri="{FF2B5EF4-FFF2-40B4-BE49-F238E27FC236}">
                <a16:creationId xmlns:a16="http://schemas.microsoft.com/office/drawing/2014/main" id="{3627C941-068E-4C59-97F0-114846E75760}"/>
              </a:ext>
            </a:extLst>
          </p:cNvPr>
          <p:cNvSpPr>
            <a:spLocks noGrp="1"/>
          </p:cNvSpPr>
          <p:nvPr>
            <p:ph type="sldNum" sz="quarter" idx="11"/>
          </p:nvPr>
        </p:nvSpPr>
        <p:spPr/>
        <p:txBody>
          <a:bodyPr/>
          <a:lstStyle/>
          <a:p>
            <a:pPr>
              <a:spcBef>
                <a:spcPct val="100000"/>
              </a:spcBef>
              <a:buSzPct val="99000"/>
            </a:pPr>
            <a:fld id="{6B6F1DBB-1023-4FDC-BAB1-70C61B8AB900}" type="slidenum">
              <a:rPr lang="en-US" altLang="en-US" smtClean="0"/>
              <a:pPr>
                <a:spcBef>
                  <a:spcPct val="100000"/>
                </a:spcBef>
                <a:buSzPct val="99000"/>
              </a:pPr>
              <a:t>1</a:t>
            </a:fld>
            <a:endParaRPr lang="en-US" altLang="en-US"/>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F10CB1F-C367-455C-8FD0-BAA9F3ACEF1D}"/>
              </a:ext>
            </a:extLst>
          </p:cNvPr>
          <p:cNvSpPr>
            <a:spLocks noGrp="1"/>
          </p:cNvSpPr>
          <p:nvPr>
            <p:ph type="title"/>
          </p:nvPr>
        </p:nvSpPr>
        <p:spPr/>
        <p:txBody>
          <a:bodyPr/>
          <a:lstStyle/>
          <a:p>
            <a:pPr>
              <a:spcBef>
                <a:spcPct val="100000"/>
              </a:spcBef>
              <a:buSzPct val="99000"/>
            </a:pPr>
            <a:r>
              <a:rPr lang="en-US" altLang="en-US"/>
              <a:t>NIMS Management Characteristic: Integrated Communications</a:t>
            </a:r>
          </a:p>
        </p:txBody>
      </p:sp>
      <p:sp>
        <p:nvSpPr>
          <p:cNvPr id="2" name="Content Placeholder 1">
            <a:extLst>
              <a:ext uri="{FF2B5EF4-FFF2-40B4-BE49-F238E27FC236}">
                <a16:creationId xmlns:a16="http://schemas.microsoft.com/office/drawing/2014/main" id="{8F5D9BD5-EE89-4804-9D54-7292A343B7B5}"/>
              </a:ext>
            </a:extLst>
          </p:cNvPr>
          <p:cNvSpPr>
            <a:spLocks noGrp="1"/>
          </p:cNvSpPr>
          <p:nvPr>
            <p:ph sz="quarter" idx="13"/>
          </p:nvPr>
        </p:nvSpPr>
        <p:spPr/>
        <p:txBody>
          <a:bodyPr>
            <a:noAutofit/>
          </a:bodyPr>
          <a:lstStyle/>
          <a:p>
            <a:pPr>
              <a:spcBef>
                <a:spcPct val="100000"/>
              </a:spcBef>
              <a:buSzPct val="99000"/>
              <a:tabLst/>
            </a:pPr>
            <a:r>
              <a:rPr lang="en-US" altLang="en-US" sz="1200" kern="1200" dirty="0">
                <a:latin typeface="Arial" panose="020B0604020202020204" pitchFamily="34" charset="0"/>
                <a:cs typeface="Arial" panose="020B0604020202020204" pitchFamily="34" charset="0"/>
                <a:sym typeface="Arial" panose="020B0604020202020204" pitchFamily="34" charset="0"/>
              </a:rPr>
              <a:t>Integrated communications allow units from diverse agencies to connect, share information and achieve situational awareness. </a:t>
            </a:r>
          </a:p>
          <a:p>
            <a:pPr>
              <a:spcBef>
                <a:spcPct val="100000"/>
              </a:spcBef>
              <a:buSzPct val="99000"/>
              <a:tabLst/>
            </a:pPr>
            <a:r>
              <a:rPr lang="en-US" altLang="en-US" sz="1200" kern="1200" dirty="0">
                <a:latin typeface="Arial" panose="020B0604020202020204" pitchFamily="34" charset="0"/>
                <a:cs typeface="Arial" panose="020B0604020202020204" pitchFamily="34" charset="0"/>
                <a:sym typeface="Arial" panose="020B0604020202020204" pitchFamily="34" charset="0"/>
              </a:rPr>
              <a:t>Incident managers facilitate communications through the development and use of: </a:t>
            </a:r>
          </a:p>
          <a:p>
            <a:pPr marL="254000" lvl="1" indent="-254000">
              <a:spcBef>
                <a:spcPct val="1000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A common communications plan </a:t>
            </a:r>
          </a:p>
          <a:p>
            <a:pPr marL="254000" lvl="1" indent="-254000">
              <a:spcBef>
                <a:spcPct val="1000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Interoperable communications processes and systems </a:t>
            </a:r>
          </a:p>
          <a:p>
            <a:pPr marL="254000" lvl="1" indent="-254000">
              <a:spcBef>
                <a:spcPct val="1000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Systems that include both voice and data links </a:t>
            </a:r>
          </a:p>
          <a:p>
            <a:pPr>
              <a:spcBef>
                <a:spcPct val="100000"/>
              </a:spcBef>
              <a:buSzPct val="99000"/>
            </a:pPr>
            <a:r>
              <a:rPr lang="en-US" altLang="en-US" sz="1200" kern="1200" dirty="0">
                <a:latin typeface="Arial" panose="020B0604020202020204" pitchFamily="34" charset="0"/>
                <a:cs typeface="Arial" panose="020B0604020202020204" pitchFamily="34" charset="0"/>
                <a:sym typeface="Arial" panose="020B0604020202020204" pitchFamily="34" charset="0"/>
              </a:rPr>
              <a:t>Integrated Communications Planning occurs both before and during an incident to provide equipment, systems, and protocols needed to achieve integrated voice and data communications. </a:t>
            </a:r>
            <a:endParaRPr lang="en-US" sz="1200" dirty="0"/>
          </a:p>
        </p:txBody>
      </p:sp>
      <p:pic>
        <p:nvPicPr>
          <p:cNvPr id="8" name="Picture 5" descr="Collage of four images showing small and large groups of people talking at tables, in auditoriums, and outside.">
            <a:extLst>
              <a:ext uri="{FF2B5EF4-FFF2-40B4-BE49-F238E27FC236}">
                <a16:creationId xmlns:a16="http://schemas.microsoft.com/office/drawing/2014/main" id="{972D82D1-44CC-4487-BF58-783B14AA1AC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524381" y="3925173"/>
            <a:ext cx="6095238" cy="126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1FB11B4-9FB2-456F-87D1-BBEC16CD1D38}"/>
              </a:ext>
            </a:extLst>
          </p:cNvPr>
          <p:cNvSpPr>
            <a:spLocks noGrp="1"/>
          </p:cNvSpPr>
          <p:nvPr>
            <p:ph type="sldNum" sz="quarter" idx="17"/>
          </p:nvPr>
        </p:nvSpPr>
        <p:spPr/>
        <p:txBody>
          <a:bodyPr/>
          <a:lstStyle/>
          <a:p>
            <a:pPr>
              <a:spcBef>
                <a:spcPct val="100000"/>
              </a:spcBef>
              <a:buSzPct val="99000"/>
            </a:pPr>
            <a:fld id="{4B053575-A5B6-45A6-BBB0-A67214921774}" type="slidenum">
              <a:rPr lang="en-US" altLang="en-US" smtClean="0"/>
              <a:pPr>
                <a:spcBef>
                  <a:spcPct val="100000"/>
                </a:spcBef>
                <a:buSzPct val="99000"/>
              </a:pPr>
              <a:t>10</a:t>
            </a:fld>
            <a:endParaRPr lang="en-US" altLang="en-US"/>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DDEAC76-C01E-4C23-8157-57A7438D7BD2}"/>
              </a:ext>
            </a:extLst>
          </p:cNvPr>
          <p:cNvSpPr>
            <a:spLocks noGrp="1"/>
          </p:cNvSpPr>
          <p:nvPr>
            <p:ph type="title"/>
          </p:nvPr>
        </p:nvSpPr>
        <p:spPr/>
        <p:txBody>
          <a:bodyPr/>
          <a:lstStyle/>
          <a:p>
            <a:pPr>
              <a:spcBef>
                <a:spcPct val="100000"/>
              </a:spcBef>
              <a:buSzPct val="99000"/>
            </a:pPr>
            <a:r>
              <a:rPr lang="en-US" altLang="en-US" sz="3200" dirty="0"/>
              <a:t>NIMS Management Characteristic: Establishment and Transfer of Command</a:t>
            </a:r>
          </a:p>
        </p:txBody>
      </p:sp>
      <p:sp>
        <p:nvSpPr>
          <p:cNvPr id="2" name="Content Placeholder 1">
            <a:extLst>
              <a:ext uri="{FF2B5EF4-FFF2-40B4-BE49-F238E27FC236}">
                <a16:creationId xmlns:a16="http://schemas.microsoft.com/office/drawing/2014/main" id="{0EB259E2-20C5-4CE7-8135-4A32D0C6F8DB}"/>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When an incident is anticipated or occurs the organization with primary responsibility for the incident establishes command by designating the Incident Commander (IC) or Unified Command (UC). Command may need to be transferred to a different IC/UC one or more times over the course of a long duration or increasingly complex incident.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current command determines the protocol for transferring command. This transfer process should always include a briefing for the incoming IC/UC on all essential information for continuing safe and effective operations. The transfer of command should also be communicated to all incident personnel. </a:t>
            </a:r>
            <a:endParaRPr lang="en-US"/>
          </a:p>
        </p:txBody>
      </p:sp>
      <p:pic>
        <p:nvPicPr>
          <p:cNvPr id="8" name="Picture 4">
            <a:extLst>
              <a:ext uri="{FF2B5EF4-FFF2-40B4-BE49-F238E27FC236}">
                <a16:creationId xmlns:a16="http://schemas.microsoft.com/office/drawing/2014/main" id="{67A2B472-D54E-4E2F-A3A7-B1D8E6C55FF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703887" y="2173287"/>
            <a:ext cx="19304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95B6BA18-01A9-4969-95A5-23F4665F06CA}"/>
              </a:ext>
            </a:extLst>
          </p:cNvPr>
          <p:cNvSpPr>
            <a:spLocks noGrp="1"/>
          </p:cNvSpPr>
          <p:nvPr>
            <p:ph type="sldNum" sz="quarter" idx="17"/>
          </p:nvPr>
        </p:nvSpPr>
        <p:spPr/>
        <p:txBody>
          <a:bodyPr/>
          <a:lstStyle/>
          <a:p>
            <a:pPr>
              <a:spcBef>
                <a:spcPct val="100000"/>
              </a:spcBef>
              <a:buSzPct val="99000"/>
            </a:pPr>
            <a:fld id="{84CA7005-D790-48CF-8F29-2155D3819E92}" type="slidenum">
              <a:rPr lang="en-US" altLang="en-US" smtClean="0"/>
              <a:pPr>
                <a:spcBef>
                  <a:spcPct val="100000"/>
                </a:spcBef>
                <a:buSzPct val="99000"/>
              </a:pPr>
              <a:t>11</a:t>
            </a:fld>
            <a:endParaRPr lang="en-US" altLang="en-US"/>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84D4317-F5DE-435C-855C-34113508A62D}"/>
              </a:ext>
            </a:extLst>
          </p:cNvPr>
          <p:cNvSpPr>
            <a:spLocks noGrp="1"/>
          </p:cNvSpPr>
          <p:nvPr>
            <p:ph type="title"/>
          </p:nvPr>
        </p:nvSpPr>
        <p:spPr/>
        <p:txBody>
          <a:bodyPr/>
          <a:lstStyle/>
          <a:p>
            <a:pPr>
              <a:spcBef>
                <a:spcPct val="100000"/>
              </a:spcBef>
              <a:buSzPct val="99000"/>
            </a:pPr>
            <a:r>
              <a:rPr lang="en-US" altLang="en-US"/>
              <a:t>NIMS Management Characteristic: Unified Command</a:t>
            </a:r>
          </a:p>
        </p:txBody>
      </p:sp>
      <p:sp>
        <p:nvSpPr>
          <p:cNvPr id="2" name="Content Placeholder 1">
            <a:extLst>
              <a:ext uri="{FF2B5EF4-FFF2-40B4-BE49-F238E27FC236}">
                <a16:creationId xmlns:a16="http://schemas.microsoft.com/office/drawing/2014/main" id="{9ECDFE00-F20A-45A6-A30B-96F28FEEEEA2}"/>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In some incidents the Incident Command function is performed by a Unified Command (UC).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UC is typically used for incidents involving: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Multiple jurisdictions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A single jurisdiction with multiagency involvement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Multiple jurisdictions with multiagency involvement </a:t>
            </a:r>
          </a:p>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UC allows agencies with different authorities and responsibilities to work together effectively without affecting individual agency authority, responsibility, or accountability. </a:t>
            </a:r>
            <a:endParaRPr lang="en-US"/>
          </a:p>
        </p:txBody>
      </p:sp>
      <p:pic>
        <p:nvPicPr>
          <p:cNvPr id="8" name="Picture 4" descr="Unified Command organizational chart with Unified Command at top, Command Staff of Public Information Officer, Safety Officer, Liaison Officer in center, and General Staff of Operations Section Chief, Planning Section Chief, Logistics Section Chief, Finance/Administration Section Chief on bottom row. Note stating Organizations represented in Unified Command are determined on a case-by-case basis and may include law enforcement, fire, public health, public works, and other entities.">
            <a:extLst>
              <a:ext uri="{FF2B5EF4-FFF2-40B4-BE49-F238E27FC236}">
                <a16:creationId xmlns:a16="http://schemas.microsoft.com/office/drawing/2014/main" id="{1B5966F5-82D9-4BEB-BE56-32228CABF8C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51375" y="1950120"/>
            <a:ext cx="4035425" cy="289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32F8BE71-8527-4AA4-B77B-36EF18D07442}"/>
              </a:ext>
            </a:extLst>
          </p:cNvPr>
          <p:cNvSpPr>
            <a:spLocks noGrp="1"/>
          </p:cNvSpPr>
          <p:nvPr>
            <p:ph type="sldNum" sz="quarter" idx="17"/>
          </p:nvPr>
        </p:nvSpPr>
        <p:spPr/>
        <p:txBody>
          <a:bodyPr/>
          <a:lstStyle/>
          <a:p>
            <a:pPr>
              <a:spcBef>
                <a:spcPct val="100000"/>
              </a:spcBef>
              <a:buSzPct val="99000"/>
            </a:pPr>
            <a:fld id="{84CA7005-D790-48CF-8F29-2155D3819E92}" type="slidenum">
              <a:rPr lang="en-US" altLang="en-US" smtClean="0"/>
              <a:pPr>
                <a:spcBef>
                  <a:spcPct val="100000"/>
                </a:spcBef>
                <a:buSzPct val="99000"/>
              </a:pPr>
              <a:t>12</a:t>
            </a:fld>
            <a:endParaRPr lang="en-US" alt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00D4580-D4CA-48B8-93D7-C6F0F5C9FCB3}"/>
              </a:ext>
            </a:extLst>
          </p:cNvPr>
          <p:cNvSpPr>
            <a:spLocks noGrp="1"/>
          </p:cNvSpPr>
          <p:nvPr>
            <p:ph type="title"/>
          </p:nvPr>
        </p:nvSpPr>
        <p:spPr/>
        <p:txBody>
          <a:bodyPr/>
          <a:lstStyle/>
          <a:p>
            <a:pPr>
              <a:spcBef>
                <a:spcPct val="100000"/>
              </a:spcBef>
              <a:buSzPct val="99000"/>
            </a:pPr>
            <a:r>
              <a:rPr lang="en-US" altLang="en-US" sz="3200" dirty="0"/>
              <a:t>NIMS Management Characteristic: Chain of Command and Unity of Command</a:t>
            </a:r>
          </a:p>
        </p:txBody>
      </p:sp>
      <p:sp>
        <p:nvSpPr>
          <p:cNvPr id="2" name="Content Placeholder 1">
            <a:extLst>
              <a:ext uri="{FF2B5EF4-FFF2-40B4-BE49-F238E27FC236}">
                <a16:creationId xmlns:a16="http://schemas.microsoft.com/office/drawing/2014/main" id="{B13E0B7E-5DF2-43C7-BF6D-0461C40ABFDA}"/>
              </a:ext>
            </a:extLst>
          </p:cNvPr>
          <p:cNvSpPr>
            <a:spLocks noGrp="1"/>
          </p:cNvSpPr>
          <p:nvPr>
            <p:ph sz="quarter" idx="13"/>
          </p:nvPr>
        </p:nvSpPr>
        <p:spPr/>
        <p:txBody>
          <a:bodyPr>
            <a:normAutofit fontScale="62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Chain of command refers to the orderly command hierarchy within an incident management organization.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Unity of command means that each individual reports to only one designated supervisor.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These principles: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Clarify reporting relationships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Eliminate confusion caused by conflicting instructions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Enable incident managers at all levels to direct the actions of all personnel under their supervision</a:t>
            </a:r>
            <a:endParaRPr lang="en-US"/>
          </a:p>
        </p:txBody>
      </p:sp>
      <p:pic>
        <p:nvPicPr>
          <p:cNvPr id="8" name="Picture 4" descr="A chart showing authority flowing down through the organization.">
            <a:extLst>
              <a:ext uri="{FF2B5EF4-FFF2-40B4-BE49-F238E27FC236}">
                <a16:creationId xmlns:a16="http://schemas.microsoft.com/office/drawing/2014/main" id="{CE78EEDF-AC0B-4F2F-8E5F-206FD54C586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735637" y="2632075"/>
            <a:ext cx="18669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EE46870-D443-4574-B04C-CBFA49AB0906}"/>
              </a:ext>
            </a:extLst>
          </p:cNvPr>
          <p:cNvSpPr>
            <a:spLocks noGrp="1"/>
          </p:cNvSpPr>
          <p:nvPr>
            <p:ph type="sldNum" sz="quarter" idx="17"/>
          </p:nvPr>
        </p:nvSpPr>
        <p:spPr/>
        <p:txBody>
          <a:bodyPr/>
          <a:lstStyle/>
          <a:p>
            <a:pPr>
              <a:spcBef>
                <a:spcPct val="100000"/>
              </a:spcBef>
              <a:buSzPct val="99000"/>
            </a:pPr>
            <a:fld id="{84CA7005-D790-48CF-8F29-2155D3819E92}" type="slidenum">
              <a:rPr lang="en-US" altLang="en-US" smtClean="0"/>
              <a:pPr>
                <a:spcBef>
                  <a:spcPct val="100000"/>
                </a:spcBef>
                <a:buSzPct val="99000"/>
              </a:pPr>
              <a:t>13</a:t>
            </a:fld>
            <a:endParaRPr lang="en-US" altLang="en-US"/>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D5093BE-3DFC-4C59-88F6-4DB872BD9739}"/>
              </a:ext>
            </a:extLst>
          </p:cNvPr>
          <p:cNvSpPr>
            <a:spLocks noGrp="1"/>
          </p:cNvSpPr>
          <p:nvPr>
            <p:ph type="title"/>
          </p:nvPr>
        </p:nvSpPr>
        <p:spPr/>
        <p:txBody>
          <a:bodyPr/>
          <a:lstStyle/>
          <a:p>
            <a:pPr>
              <a:spcBef>
                <a:spcPct val="100000"/>
              </a:spcBef>
              <a:buSzPct val="99000"/>
            </a:pPr>
            <a:r>
              <a:rPr lang="en-US" altLang="en-US"/>
              <a:t>NIMS Management Characteristic: Accountability</a:t>
            </a:r>
          </a:p>
        </p:txBody>
      </p:sp>
      <p:sp>
        <p:nvSpPr>
          <p:cNvPr id="17413" name="TextBox 5">
            <a:extLst>
              <a:ext uri="{FF2B5EF4-FFF2-40B4-BE49-F238E27FC236}">
                <a16:creationId xmlns:a16="http://schemas.microsoft.com/office/drawing/2014/main" id="{C4758168-9F20-449B-A009-81E9261E2D6A}"/>
              </a:ext>
            </a:extLst>
          </p:cNvPr>
          <p:cNvSpPr txBox="1">
            <a:spLocks noChangeArrowheads="1"/>
          </p:cNvSpPr>
          <p:nvPr/>
        </p:nvSpPr>
        <p:spPr bwMode="auto">
          <a:xfrm>
            <a:off x="457200" y="2260600"/>
            <a:ext cx="5778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99000"/>
            </a:pPr>
            <a:endParaRPr lang="en-US" altLang="en-US"/>
          </a:p>
        </p:txBody>
      </p:sp>
      <p:pic>
        <p:nvPicPr>
          <p:cNvPr id="7" name="Picture 4" descr="Resource tracking list.">
            <a:extLst>
              <a:ext uri="{FF2B5EF4-FFF2-40B4-BE49-F238E27FC236}">
                <a16:creationId xmlns:a16="http://schemas.microsoft.com/office/drawing/2014/main" id="{9CC87E3F-D7B6-4BBE-AEB1-C6B25E9D1FD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4750" y="2301081"/>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E35BF5EB-85F1-49FC-A9AC-1CFD1936DD55}"/>
              </a:ext>
            </a:extLst>
          </p:cNvPr>
          <p:cNvSpPr>
            <a:spLocks noGrp="1"/>
          </p:cNvSpPr>
          <p:nvPr>
            <p:ph type="sldNum" sz="quarter" idx="11"/>
          </p:nvPr>
        </p:nvSpPr>
        <p:spPr/>
        <p:txBody>
          <a:bodyPr/>
          <a:lstStyle/>
          <a:p>
            <a:pPr>
              <a:spcBef>
                <a:spcPct val="100000"/>
              </a:spcBef>
              <a:buSzPct val="99000"/>
            </a:pPr>
            <a:fld id="{6B6F1DBB-1023-4FDC-BAB1-70C61B8AB900}" type="slidenum">
              <a:rPr lang="en-US" altLang="en-US" smtClean="0"/>
              <a:pPr>
                <a:spcBef>
                  <a:spcPct val="100000"/>
                </a:spcBef>
                <a:buSzPct val="99000"/>
              </a:pPr>
              <a:t>14</a:t>
            </a:fld>
            <a:endParaRPr lang="en-US" altLang="en-US"/>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C49D045-5185-4454-9D48-FE117C7E1440}"/>
              </a:ext>
            </a:extLst>
          </p:cNvPr>
          <p:cNvSpPr>
            <a:spLocks noGrp="1"/>
          </p:cNvSpPr>
          <p:nvPr>
            <p:ph type="title"/>
          </p:nvPr>
        </p:nvSpPr>
        <p:spPr/>
        <p:txBody>
          <a:bodyPr/>
          <a:lstStyle/>
          <a:p>
            <a:pPr>
              <a:spcBef>
                <a:spcPct val="100000"/>
              </a:spcBef>
              <a:buSzPct val="99000"/>
            </a:pPr>
            <a:r>
              <a:rPr lang="en-US" altLang="en-US"/>
              <a:t>NIMS Management Characteristic: Dispatch/Deployment</a:t>
            </a:r>
          </a:p>
        </p:txBody>
      </p:sp>
      <p:sp>
        <p:nvSpPr>
          <p:cNvPr id="2" name="Content Placeholder 1">
            <a:extLst>
              <a:ext uri="{FF2B5EF4-FFF2-40B4-BE49-F238E27FC236}">
                <a16:creationId xmlns:a16="http://schemas.microsoft.com/office/drawing/2014/main" id="{4C161992-0E38-4759-B655-3C24CF7EB379}"/>
              </a:ext>
            </a:extLst>
          </p:cNvPr>
          <p:cNvSpPr>
            <a:spLocks noGrp="1"/>
          </p:cNvSpPr>
          <p:nvPr>
            <p:ph sz="quarter" idx="13"/>
          </p:nvPr>
        </p:nvSpPr>
        <p:spPr/>
        <p:txBody>
          <a:bodyPr>
            <a:normAutofit fontScale="92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Resources should deploy only when requested and dispatched through established procedures by appropriate authorities.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Resources that authorities do not request should not deploy spontaneously - unrequested resources can overburden the IC/UC and increase accountability challenges. </a:t>
            </a:r>
            <a:endParaRPr lang="en-US"/>
          </a:p>
        </p:txBody>
      </p:sp>
      <p:pic>
        <p:nvPicPr>
          <p:cNvPr id="8" name="Picture 4" descr="Personnel awaiting deployment">
            <a:extLst>
              <a:ext uri="{FF2B5EF4-FFF2-40B4-BE49-F238E27FC236}">
                <a16:creationId xmlns:a16="http://schemas.microsoft.com/office/drawing/2014/main" id="{6FAA8A76-A6BC-4273-A027-957758A0EC5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83A7533-72E9-48EA-9CE8-A541A58FBAF5}"/>
              </a:ext>
            </a:extLst>
          </p:cNvPr>
          <p:cNvSpPr>
            <a:spLocks noGrp="1"/>
          </p:cNvSpPr>
          <p:nvPr>
            <p:ph type="sldNum" sz="quarter" idx="17"/>
          </p:nvPr>
        </p:nvSpPr>
        <p:spPr/>
        <p:txBody>
          <a:bodyPr/>
          <a:lstStyle/>
          <a:p>
            <a:pPr>
              <a:spcBef>
                <a:spcPct val="100000"/>
              </a:spcBef>
              <a:buSzPct val="99000"/>
            </a:pPr>
            <a:fld id="{84CA7005-D790-48CF-8F29-2155D3819E92}" type="slidenum">
              <a:rPr lang="en-US" altLang="en-US" smtClean="0"/>
              <a:pPr>
                <a:spcBef>
                  <a:spcPct val="100000"/>
                </a:spcBef>
                <a:buSzPct val="99000"/>
              </a:pPr>
              <a:t>15</a:t>
            </a:fld>
            <a:endParaRPr lang="en-US" altLang="en-US"/>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D5E6F34-6DCF-4AA6-906A-F1FA8BF5C772}"/>
              </a:ext>
            </a:extLst>
          </p:cNvPr>
          <p:cNvSpPr>
            <a:spLocks noGrp="1"/>
          </p:cNvSpPr>
          <p:nvPr>
            <p:ph type="title"/>
          </p:nvPr>
        </p:nvSpPr>
        <p:spPr/>
        <p:txBody>
          <a:bodyPr/>
          <a:lstStyle/>
          <a:p>
            <a:pPr>
              <a:spcBef>
                <a:spcPct val="100000"/>
              </a:spcBef>
              <a:buSzPct val="99000"/>
            </a:pPr>
            <a:r>
              <a:rPr lang="en-US" altLang="en-US" sz="3200" dirty="0"/>
              <a:t>NIMS Management Characteristic: Information and Intelligence Management</a:t>
            </a:r>
          </a:p>
        </p:txBody>
      </p:sp>
      <p:sp>
        <p:nvSpPr>
          <p:cNvPr id="2" name="Content Placeholder 1">
            <a:extLst>
              <a:ext uri="{FF2B5EF4-FFF2-40B4-BE49-F238E27FC236}">
                <a16:creationId xmlns:a16="http://schemas.microsoft.com/office/drawing/2014/main" id="{A451AFEF-1987-4385-86F0-12CDF6D0A8BD}"/>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Incident-related information and intelligence is managed by the incident management organization through established processes for: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Gathering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Analyzing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Assessing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Sharing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Managing </a:t>
            </a:r>
          </a:p>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Information and intelligence management includes identifying essential elements of information (EEI). EEI ensures incident personnel gather the most accurate and appropriate data, translate it into useful information, and communicate it with appropriate personnel. </a:t>
            </a:r>
            <a:endParaRPr lang="en-US"/>
          </a:p>
        </p:txBody>
      </p:sp>
      <p:pic>
        <p:nvPicPr>
          <p:cNvPr id="8" name="Picture 4" descr="Image 1: Information sharing in a Joint Field Office. Image 2: Information sharing in the field.">
            <a:extLst>
              <a:ext uri="{FF2B5EF4-FFF2-40B4-BE49-F238E27FC236}">
                <a16:creationId xmlns:a16="http://schemas.microsoft.com/office/drawing/2014/main" id="{8FD2E2B7-2679-4108-8A7D-A32B02EDB27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165350"/>
            <a:ext cx="17145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0A7013E-8943-4522-BE55-8D76D6F93E66}"/>
              </a:ext>
            </a:extLst>
          </p:cNvPr>
          <p:cNvSpPr>
            <a:spLocks noGrp="1"/>
          </p:cNvSpPr>
          <p:nvPr>
            <p:ph type="sldNum" sz="quarter" idx="17"/>
          </p:nvPr>
        </p:nvSpPr>
        <p:spPr/>
        <p:txBody>
          <a:bodyPr/>
          <a:lstStyle/>
          <a:p>
            <a:pPr>
              <a:spcBef>
                <a:spcPct val="100000"/>
              </a:spcBef>
              <a:buSzPct val="99000"/>
            </a:pPr>
            <a:fld id="{84CA7005-D790-48CF-8F29-2155D3819E92}" type="slidenum">
              <a:rPr lang="en-US" altLang="en-US" smtClean="0"/>
              <a:pPr>
                <a:spcBef>
                  <a:spcPct val="100000"/>
                </a:spcBef>
                <a:buSzPct val="99000"/>
              </a:pPr>
              <a:t>16</a:t>
            </a:fld>
            <a:endParaRPr lang="en-US" altLang="en-US"/>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4FBA35A-BC4B-49E1-BE65-B0BD155097EF}"/>
              </a:ext>
            </a:extLst>
          </p:cNvPr>
          <p:cNvSpPr>
            <a:spLocks noGrp="1"/>
          </p:cNvSpPr>
          <p:nvPr>
            <p:ph type="title"/>
          </p:nvPr>
        </p:nvSpPr>
        <p:spPr/>
        <p:txBody>
          <a:bodyPr/>
          <a:lstStyle/>
          <a:p>
            <a:pPr>
              <a:spcBef>
                <a:spcPct val="100000"/>
              </a:spcBef>
              <a:buSzPct val="99000"/>
            </a:pPr>
            <a:r>
              <a:rPr lang="en-US" altLang="en-US"/>
              <a:t>Activity 2.1: NIMS Management Characteristics</a:t>
            </a:r>
          </a:p>
        </p:txBody>
      </p:sp>
      <p:sp>
        <p:nvSpPr>
          <p:cNvPr id="2" name="Content Placeholder 1">
            <a:extLst>
              <a:ext uri="{FF2B5EF4-FFF2-40B4-BE49-F238E27FC236}">
                <a16:creationId xmlns:a16="http://schemas.microsoft.com/office/drawing/2014/main" id="{CF3C42EC-7F37-4A47-B83D-0791A1372F00}"/>
              </a:ext>
            </a:extLst>
          </p:cNvPr>
          <p:cNvSpPr>
            <a:spLocks noGrp="1"/>
          </p:cNvSpPr>
          <p:nvPr>
            <p:ph idx="1"/>
          </p:nvPr>
        </p:nvSpPr>
        <p:spPr/>
        <p:txBody>
          <a:bodyPr/>
          <a:lstStyle/>
          <a:p>
            <a:pPr>
              <a:spcBef>
                <a:spcPct val="100000"/>
              </a:spcBef>
              <a:buSzPct val="99000"/>
              <a:tabLst/>
            </a:pPr>
            <a:r>
              <a:rPr lang="en-US" altLang="en-US" b="1" kern="1200">
                <a:latin typeface="Arial" panose="020B0604020202020204" pitchFamily="34" charset="0"/>
                <a:cs typeface="Arial" panose="020B0604020202020204" pitchFamily="34" charset="0"/>
                <a:sym typeface="Arial" panose="020B0604020202020204" pitchFamily="34" charset="0"/>
              </a:rPr>
              <a:t>Instructions:</a:t>
            </a:r>
            <a:endParaRPr lang="en-US" altLang="en-US" kern="1200">
              <a:latin typeface="Arial" panose="020B0604020202020204" pitchFamily="34" charset="0"/>
              <a:cs typeface="Arial" panose="020B0604020202020204" pitchFamily="34" charset="0"/>
              <a:sym typeface="Arial" panose="020B0604020202020204" pitchFamily="34" charset="0"/>
            </a:endParaRPr>
          </a:p>
          <a:p>
            <a:pPr marL="254000" lvl="1" indent="-254000">
              <a:spcBef>
                <a:spcPct val="100000"/>
              </a:spcBef>
              <a:buSzPct val="99000"/>
              <a:buFont typeface="Arial" panose="020B0604020202020204" pitchFamily="34" charset="0"/>
              <a:buAutoNum type="arabicPeriod"/>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Work within your group to further explain your assigned NIMS Management Characteristics and give an example for each</a:t>
            </a:r>
          </a:p>
          <a:p>
            <a:pPr marL="254000" lvl="1" indent="-254000">
              <a:spcBef>
                <a:spcPct val="100000"/>
              </a:spcBef>
              <a:buSzPct val="99000"/>
              <a:buFont typeface="Arial" panose="020B0604020202020204" pitchFamily="34" charset="0"/>
              <a:buAutoNum type="arabicPeriod"/>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Select a spokesperson and be prepared in 15 minutes. </a:t>
            </a:r>
            <a:endParaRPr lang="en-US"/>
          </a:p>
        </p:txBody>
      </p:sp>
      <p:sp>
        <p:nvSpPr>
          <p:cNvPr id="3" name="Slide Number Placeholder 2">
            <a:extLst>
              <a:ext uri="{FF2B5EF4-FFF2-40B4-BE49-F238E27FC236}">
                <a16:creationId xmlns:a16="http://schemas.microsoft.com/office/drawing/2014/main" id="{896745EE-B773-4024-8088-F398E3735BF4}"/>
              </a:ext>
            </a:extLst>
          </p:cNvPr>
          <p:cNvSpPr>
            <a:spLocks noGrp="1"/>
          </p:cNvSpPr>
          <p:nvPr>
            <p:ph type="sldNum" sz="quarter" idx="11"/>
          </p:nvPr>
        </p:nvSpPr>
        <p:spPr/>
        <p:txBody>
          <a:bodyPr/>
          <a:lstStyle/>
          <a:p>
            <a:pPr>
              <a:spcBef>
                <a:spcPct val="100000"/>
              </a:spcBef>
              <a:buSzPct val="99000"/>
            </a:pPr>
            <a:fld id="{6B6F1DBB-1023-4FDC-BAB1-70C61B8AB900}" type="slidenum">
              <a:rPr lang="en-US" altLang="en-US" smtClean="0"/>
              <a:pPr>
                <a:spcBef>
                  <a:spcPct val="100000"/>
                </a:spcBef>
                <a:buSzPct val="99000"/>
              </a:pPr>
              <a:t>17</a:t>
            </a:fld>
            <a:endParaRPr lang="en-US" altLang="en-US"/>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87E67A9-CA87-4A01-AF11-6A1BDEADA451}"/>
              </a:ext>
            </a:extLst>
          </p:cNvPr>
          <p:cNvSpPr>
            <a:spLocks noGrp="1"/>
          </p:cNvSpPr>
          <p:nvPr>
            <p:ph type="title"/>
          </p:nvPr>
        </p:nvSpPr>
        <p:spPr/>
        <p:txBody>
          <a:bodyPr/>
          <a:lstStyle/>
          <a:p>
            <a:pPr>
              <a:spcBef>
                <a:spcPct val="100000"/>
              </a:spcBef>
              <a:buSzPct val="99000"/>
            </a:pPr>
            <a:r>
              <a:rPr lang="en-US" altLang="en-US"/>
              <a:t>Lesson 3: NIMS Management Characteristics Summary</a:t>
            </a:r>
          </a:p>
        </p:txBody>
      </p:sp>
      <p:sp>
        <p:nvSpPr>
          <p:cNvPr id="2" name="Content Placeholder 1">
            <a:extLst>
              <a:ext uri="{FF2B5EF4-FFF2-40B4-BE49-F238E27FC236}">
                <a16:creationId xmlns:a16="http://schemas.microsoft.com/office/drawing/2014/main" id="{DDDF1A3B-842A-4BF9-9FA3-0BBAFB3CA9F8}"/>
              </a:ext>
            </a:extLst>
          </p:cNvPr>
          <p:cNvSpPr>
            <a:spLocks noGrp="1"/>
          </p:cNvSpPr>
          <p:nvPr>
            <p:ph idx="1"/>
          </p:nvPr>
        </p:nvSpPr>
        <p:spPr/>
        <p:txBody>
          <a:bodyPr>
            <a:noAutofit/>
          </a:bodyPr>
          <a:lstStyle/>
          <a:p>
            <a:pPr>
              <a:spcBef>
                <a:spcPct val="100000"/>
              </a:spcBef>
              <a:buSzPct val="99000"/>
              <a:tabLst/>
            </a:pPr>
            <a:r>
              <a:rPr lang="en-US" altLang="en-US" sz="1200" kern="1200" dirty="0">
                <a:latin typeface="Arial" panose="020B0604020202020204" pitchFamily="34" charset="0"/>
                <a:cs typeface="Arial" panose="020B0604020202020204" pitchFamily="34" charset="0"/>
                <a:sym typeface="Arial" panose="020B0604020202020204" pitchFamily="34" charset="0"/>
              </a:rPr>
              <a:t>This lesson presented an overview of NIMS Management Characteristics. The lesson specifically discussed: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Common Terminology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Modular Organization</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Management by Objectives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Incident Action Planning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Manageable Span of Control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Incident Facilities and Locations</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Comprehensive Resource Management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Integrated Communications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Establishment and Transfer of Command</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Unified Command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Chain of Command and Unity of Command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Accountability</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Dispatch/ Deployment</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Information and Intelligence Management </a:t>
            </a:r>
          </a:p>
          <a:p>
            <a:pPr>
              <a:spcBef>
                <a:spcPct val="100000"/>
              </a:spcBef>
              <a:buSzPct val="99000"/>
            </a:pPr>
            <a:r>
              <a:rPr lang="en-US" altLang="en-US" sz="1200" kern="1200" dirty="0">
                <a:latin typeface="Arial" panose="020B0604020202020204" pitchFamily="34" charset="0"/>
                <a:cs typeface="Arial" panose="020B0604020202020204" pitchFamily="34" charset="0"/>
                <a:sym typeface="Arial" panose="020B0604020202020204" pitchFamily="34" charset="0"/>
              </a:rPr>
              <a:t>The next lesson will introduce you to the Incident Command System. </a:t>
            </a:r>
            <a:endParaRPr lang="en-US" sz="1200" dirty="0"/>
          </a:p>
        </p:txBody>
      </p:sp>
      <p:sp>
        <p:nvSpPr>
          <p:cNvPr id="3" name="Slide Number Placeholder 2">
            <a:extLst>
              <a:ext uri="{FF2B5EF4-FFF2-40B4-BE49-F238E27FC236}">
                <a16:creationId xmlns:a16="http://schemas.microsoft.com/office/drawing/2014/main" id="{5D46B16A-4902-4AB5-857B-E091DE313460}"/>
              </a:ext>
            </a:extLst>
          </p:cNvPr>
          <p:cNvSpPr>
            <a:spLocks noGrp="1"/>
          </p:cNvSpPr>
          <p:nvPr>
            <p:ph type="sldNum" sz="quarter" idx="11"/>
          </p:nvPr>
        </p:nvSpPr>
        <p:spPr/>
        <p:txBody>
          <a:bodyPr/>
          <a:lstStyle/>
          <a:p>
            <a:pPr>
              <a:spcBef>
                <a:spcPct val="100000"/>
              </a:spcBef>
              <a:buSzPct val="99000"/>
            </a:pPr>
            <a:fld id="{6B6F1DBB-1023-4FDC-BAB1-70C61B8AB900}" type="slidenum">
              <a:rPr lang="en-US" altLang="en-US" smtClean="0"/>
              <a:pPr>
                <a:spcBef>
                  <a:spcPct val="100000"/>
                </a:spcBef>
                <a:buSzPct val="99000"/>
              </a:pPr>
              <a:t>18</a:t>
            </a:fld>
            <a:endParaRPr lang="en-US" altLang="en-US"/>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65BDE86-D9AC-4A6B-B85E-13160796EDB7}"/>
              </a:ext>
            </a:extLst>
          </p:cNvPr>
          <p:cNvSpPr>
            <a:spLocks noGrp="1"/>
          </p:cNvSpPr>
          <p:nvPr>
            <p:ph type="title"/>
          </p:nvPr>
        </p:nvSpPr>
        <p:spPr/>
        <p:txBody>
          <a:bodyPr/>
          <a:lstStyle/>
          <a:p>
            <a:pPr>
              <a:spcBef>
                <a:spcPct val="100000"/>
              </a:spcBef>
              <a:buSzPct val="99000"/>
            </a:pPr>
            <a:r>
              <a:rPr lang="en-US" altLang="en-US"/>
              <a:t>NIMS Management Characteristics</a:t>
            </a:r>
          </a:p>
        </p:txBody>
      </p:sp>
      <p:sp>
        <p:nvSpPr>
          <p:cNvPr id="2" name="Content Placeholder 1">
            <a:extLst>
              <a:ext uri="{FF2B5EF4-FFF2-40B4-BE49-F238E27FC236}">
                <a16:creationId xmlns:a16="http://schemas.microsoft.com/office/drawing/2014/main" id="{2E9F74A8-E460-4259-BB19-3BFEC9E9D917}"/>
              </a:ext>
            </a:extLst>
          </p:cNvPr>
          <p:cNvSpPr>
            <a:spLocks noGrp="1"/>
          </p:cNvSpPr>
          <p:nvPr>
            <p:ph sz="quarter" idx="13"/>
          </p:nvPr>
        </p:nvSpPr>
        <p:spPr/>
        <p:txBody>
          <a:bodyPr>
            <a:normAutofit lnSpcReduction="10000"/>
          </a:bodyPr>
          <a:lstStyle/>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NIMS bases incident command and coordination on fourteen NIMS Management Characteristics. These fourteen characteristics are building blocks that contribute strength and efficiency to the National Incident Management System. </a:t>
            </a:r>
            <a:endParaRPr lang="en-US"/>
          </a:p>
        </p:txBody>
      </p:sp>
      <p:pic>
        <p:nvPicPr>
          <p:cNvPr id="8" name="Picture 5">
            <a:extLst>
              <a:ext uri="{FF2B5EF4-FFF2-40B4-BE49-F238E27FC236}">
                <a16:creationId xmlns:a16="http://schemas.microsoft.com/office/drawing/2014/main" id="{95E87581-F35B-4127-8B1F-A6A9A2D10E1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2636881" y="3471863"/>
            <a:ext cx="3870237"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9359DA2-9ACC-4B2A-989A-4249CBF734DE}"/>
              </a:ext>
            </a:extLst>
          </p:cNvPr>
          <p:cNvSpPr>
            <a:spLocks noGrp="1"/>
          </p:cNvSpPr>
          <p:nvPr>
            <p:ph type="sldNum" sz="quarter" idx="17"/>
          </p:nvPr>
        </p:nvSpPr>
        <p:spPr/>
        <p:txBody>
          <a:bodyPr/>
          <a:lstStyle/>
          <a:p>
            <a:pPr>
              <a:spcBef>
                <a:spcPct val="100000"/>
              </a:spcBef>
              <a:buSzPct val="99000"/>
            </a:pPr>
            <a:fld id="{4B053575-A5B6-45A6-BBB0-A67214921774}" type="slidenum">
              <a:rPr lang="en-US" altLang="en-US" smtClean="0"/>
              <a:pPr>
                <a:spcBef>
                  <a:spcPct val="100000"/>
                </a:spcBef>
                <a:buSzPct val="99000"/>
              </a:pPr>
              <a:t>2</a:t>
            </a:fld>
            <a:endParaRPr lang="en-US" altLang="en-US"/>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6499DDB-C17F-44F8-9CBA-7AA103EFEFA7}"/>
              </a:ext>
            </a:extLst>
          </p:cNvPr>
          <p:cNvSpPr>
            <a:spLocks noGrp="1"/>
          </p:cNvSpPr>
          <p:nvPr>
            <p:ph type="title"/>
          </p:nvPr>
        </p:nvSpPr>
        <p:spPr/>
        <p:txBody>
          <a:bodyPr/>
          <a:lstStyle/>
          <a:p>
            <a:pPr>
              <a:spcBef>
                <a:spcPct val="100000"/>
              </a:spcBef>
              <a:buSzPct val="99000"/>
            </a:pPr>
            <a:r>
              <a:rPr lang="en-US" altLang="en-US"/>
              <a:t>NIMS Management Characteristic: Common Terminology</a:t>
            </a:r>
          </a:p>
        </p:txBody>
      </p:sp>
      <p:sp>
        <p:nvSpPr>
          <p:cNvPr id="2" name="Content Placeholder 1">
            <a:extLst>
              <a:ext uri="{FF2B5EF4-FFF2-40B4-BE49-F238E27FC236}">
                <a16:creationId xmlns:a16="http://schemas.microsoft.com/office/drawing/2014/main" id="{71682590-6C42-4344-8B0B-D3B03EBD5DD1}"/>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NIMS establishes common terminology that allows different organizations to work together in a wide variety of emergency functions and hazard scenarios.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Common terminology helps by reducing confusion and enhancing interoperability.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This common terminology covers: </a:t>
            </a:r>
          </a:p>
          <a:p>
            <a:pPr marL="254000" lvl="1" indent="-254000">
              <a:spcBef>
                <a:spcPct val="100000"/>
              </a:spcBef>
              <a:buSzPct val="99000"/>
              <a:tabLst/>
            </a:pPr>
            <a:r>
              <a:rPr lang="en-US" altLang="en-US" b="1" kern="1200">
                <a:latin typeface="Arial" panose="020B0604020202020204" pitchFamily="34" charset="0"/>
                <a:ea typeface="+mn-ea"/>
                <a:cs typeface="Arial" panose="020B0604020202020204" pitchFamily="34" charset="0"/>
                <a:sym typeface="Arial" panose="020B0604020202020204" pitchFamily="34" charset="0"/>
              </a:rPr>
              <a:t>Organizational Functions</a:t>
            </a:r>
            <a:r>
              <a:rPr lang="en-US" altLang="en-US" kern="1200">
                <a:latin typeface="Arial" panose="020B0604020202020204" pitchFamily="34" charset="0"/>
                <a:ea typeface="+mn-ea"/>
                <a:cs typeface="Arial" panose="020B0604020202020204" pitchFamily="34" charset="0"/>
                <a:sym typeface="Arial" panose="020B0604020202020204" pitchFamily="34" charset="0"/>
              </a:rPr>
              <a:t>: Major functions and units are named and defined using standardized terms </a:t>
            </a:r>
          </a:p>
          <a:p>
            <a:pPr marL="254000" lvl="1" indent="-254000">
              <a:spcBef>
                <a:spcPct val="100000"/>
              </a:spcBef>
              <a:buSzPct val="99000"/>
              <a:tabLst/>
            </a:pPr>
            <a:r>
              <a:rPr lang="en-US" altLang="en-US" b="1" kern="1200">
                <a:latin typeface="Arial" panose="020B0604020202020204" pitchFamily="34" charset="0"/>
                <a:ea typeface="+mn-ea"/>
                <a:cs typeface="Arial" panose="020B0604020202020204" pitchFamily="34" charset="0"/>
                <a:sym typeface="Arial" panose="020B0604020202020204" pitchFamily="34" charset="0"/>
              </a:rPr>
              <a:t>Resource Descriptions</a:t>
            </a:r>
            <a:r>
              <a:rPr lang="en-US" altLang="en-US" kern="1200">
                <a:latin typeface="Arial" panose="020B0604020202020204" pitchFamily="34" charset="0"/>
                <a:ea typeface="+mn-ea"/>
                <a:cs typeface="Arial" panose="020B0604020202020204" pitchFamily="34" charset="0"/>
                <a:sym typeface="Arial" panose="020B0604020202020204" pitchFamily="34" charset="0"/>
              </a:rPr>
              <a:t>: Resources (personnel, equipment, teams and facilities) have common naming based on their type and capabilities </a:t>
            </a:r>
          </a:p>
          <a:p>
            <a:pPr marL="254000" lvl="1" indent="-254000">
              <a:spcBef>
                <a:spcPct val="100000"/>
              </a:spcBef>
              <a:buSzPct val="99000"/>
            </a:pPr>
            <a:r>
              <a:rPr lang="en-US" altLang="en-US" b="1" kern="1200">
                <a:latin typeface="Arial" panose="020B0604020202020204" pitchFamily="34" charset="0"/>
                <a:ea typeface="+mn-ea"/>
                <a:cs typeface="Arial" panose="020B0604020202020204" pitchFamily="34" charset="0"/>
                <a:sym typeface="Arial" panose="020B0604020202020204" pitchFamily="34" charset="0"/>
              </a:rPr>
              <a:t>Incident Facilities</a:t>
            </a:r>
            <a:r>
              <a:rPr lang="en-US" altLang="en-US" kern="1200">
                <a:latin typeface="Arial" panose="020B0604020202020204" pitchFamily="34" charset="0"/>
                <a:cs typeface="Arial" panose="020B0604020202020204" pitchFamily="34" charset="0"/>
                <a:sym typeface="Arial" panose="020B0604020202020204" pitchFamily="34" charset="0"/>
              </a:rPr>
              <a:t>: Facilities in an incident area are designated using common terms</a:t>
            </a:r>
            <a:endParaRPr lang="en-US"/>
          </a:p>
        </p:txBody>
      </p:sp>
      <p:pic>
        <p:nvPicPr>
          <p:cNvPr id="8" name="Picture 4" descr="The phrase “10-Code” in a red circle with a line through it.">
            <a:extLst>
              <a:ext uri="{FF2B5EF4-FFF2-40B4-BE49-F238E27FC236}">
                <a16:creationId xmlns:a16="http://schemas.microsoft.com/office/drawing/2014/main" id="{2D213CFD-74C3-4610-A392-C95AE3ECDAB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015037" y="2744787"/>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C11CC56-383E-4F90-A867-5B01F21FE843}"/>
              </a:ext>
            </a:extLst>
          </p:cNvPr>
          <p:cNvSpPr>
            <a:spLocks noGrp="1"/>
          </p:cNvSpPr>
          <p:nvPr>
            <p:ph type="sldNum" sz="quarter" idx="17"/>
          </p:nvPr>
        </p:nvSpPr>
        <p:spPr/>
        <p:txBody>
          <a:bodyPr/>
          <a:lstStyle/>
          <a:p>
            <a:pPr>
              <a:spcBef>
                <a:spcPct val="100000"/>
              </a:spcBef>
              <a:buSzPct val="99000"/>
            </a:pPr>
            <a:fld id="{84CA7005-D790-48CF-8F29-2155D3819E92}" type="slidenum">
              <a:rPr lang="en-US" altLang="en-US" smtClean="0"/>
              <a:pPr>
                <a:spcBef>
                  <a:spcPct val="100000"/>
                </a:spcBef>
                <a:buSzPct val="99000"/>
              </a:pPr>
              <a:t>3</a:t>
            </a:fld>
            <a:endParaRPr lang="en-US" altLang="en-US"/>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BB3BFBD-B166-48D5-B8D5-F046211F78B1}"/>
              </a:ext>
            </a:extLst>
          </p:cNvPr>
          <p:cNvSpPr>
            <a:spLocks noGrp="1"/>
          </p:cNvSpPr>
          <p:nvPr>
            <p:ph type="title"/>
          </p:nvPr>
        </p:nvSpPr>
        <p:spPr/>
        <p:txBody>
          <a:bodyPr/>
          <a:lstStyle/>
          <a:p>
            <a:pPr>
              <a:spcBef>
                <a:spcPct val="100000"/>
              </a:spcBef>
              <a:buSzPct val="99000"/>
            </a:pPr>
            <a:r>
              <a:rPr lang="en-US" altLang="en-US"/>
              <a:t>NIMS Management Characteristic: Modular Organization</a:t>
            </a:r>
          </a:p>
        </p:txBody>
      </p:sp>
      <p:sp>
        <p:nvSpPr>
          <p:cNvPr id="2" name="Content Placeholder 1">
            <a:extLst>
              <a:ext uri="{FF2B5EF4-FFF2-40B4-BE49-F238E27FC236}">
                <a16:creationId xmlns:a16="http://schemas.microsoft.com/office/drawing/2014/main" id="{2B609F23-46A5-4350-8766-05CC30AE1014}"/>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Organizational structures for incident management (ICS and EOCs) are modular, meaning that they are each building blocks that are put in place as needed based on an incident’s size, complexity and hazards.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ICS Commander and EOC director are responsible for the establishment and expansion of the modular organization based on the specific requirements for their incident.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As incident complexity increases, the organizational structure expands and management responsibilities are further divided.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number of management, supervisory, and support positions expand as needed to meet the needs of the incident. </a:t>
            </a:r>
            <a:endParaRPr lang="en-US"/>
          </a:p>
        </p:txBody>
      </p:sp>
      <p:pic>
        <p:nvPicPr>
          <p:cNvPr id="8" name="Picture 4" descr="2 level blank organization chart with an arrow pointing to same image with a third level">
            <a:extLst>
              <a:ext uri="{FF2B5EF4-FFF2-40B4-BE49-F238E27FC236}">
                <a16:creationId xmlns:a16="http://schemas.microsoft.com/office/drawing/2014/main" id="{10E8F8ED-E813-413B-AC63-09B7A54D374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240516" y="2141694"/>
            <a:ext cx="2857143" cy="251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AD490E5-8D6B-47BA-B6E3-D7A72B48251C}"/>
              </a:ext>
            </a:extLst>
          </p:cNvPr>
          <p:cNvSpPr>
            <a:spLocks noGrp="1"/>
          </p:cNvSpPr>
          <p:nvPr>
            <p:ph type="sldNum" sz="quarter" idx="17"/>
          </p:nvPr>
        </p:nvSpPr>
        <p:spPr/>
        <p:txBody>
          <a:bodyPr/>
          <a:lstStyle/>
          <a:p>
            <a:pPr>
              <a:spcBef>
                <a:spcPct val="100000"/>
              </a:spcBef>
              <a:buSzPct val="99000"/>
            </a:pPr>
            <a:fld id="{84CA7005-D790-48CF-8F29-2155D3819E92}" type="slidenum">
              <a:rPr lang="en-US" altLang="en-US" smtClean="0"/>
              <a:pPr>
                <a:spcBef>
                  <a:spcPct val="100000"/>
                </a:spcBef>
                <a:buSzPct val="99000"/>
              </a:pPr>
              <a:t>4</a:t>
            </a:fld>
            <a:endParaRPr lang="en-US" altLang="en-US"/>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9C114B5-F772-41BF-BEDF-42CB1D5FD657}"/>
              </a:ext>
            </a:extLst>
          </p:cNvPr>
          <p:cNvSpPr>
            <a:spLocks noGrp="1"/>
          </p:cNvSpPr>
          <p:nvPr>
            <p:ph type="title"/>
          </p:nvPr>
        </p:nvSpPr>
        <p:spPr/>
        <p:txBody>
          <a:bodyPr/>
          <a:lstStyle/>
          <a:p>
            <a:pPr>
              <a:spcBef>
                <a:spcPct val="100000"/>
              </a:spcBef>
              <a:buSzPct val="99000"/>
            </a:pPr>
            <a:r>
              <a:rPr lang="en-US" altLang="en-US"/>
              <a:t>NIMS Management Characteristic: Management by Objectives</a:t>
            </a:r>
          </a:p>
        </p:txBody>
      </p:sp>
      <p:sp>
        <p:nvSpPr>
          <p:cNvPr id="2" name="Content Placeholder 1">
            <a:extLst>
              <a:ext uri="{FF2B5EF4-FFF2-40B4-BE49-F238E27FC236}">
                <a16:creationId xmlns:a16="http://schemas.microsoft.com/office/drawing/2014/main" id="{82EA7D3B-03B6-4D29-B9FB-F0AF4F473587}"/>
              </a:ext>
            </a:extLst>
          </p:cNvPr>
          <p:cNvSpPr>
            <a:spLocks noGrp="1"/>
          </p:cNvSpPr>
          <p:nvPr>
            <p:ph sz="quarter" idx="13"/>
          </p:nvPr>
        </p:nvSpPr>
        <p:spPr/>
        <p:txBody>
          <a:bodyPr>
            <a:normAutofit fontScale="47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In an incident, all activities are directed to accomplish defined objectives. This is called Management by Objectives.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Under ICS the Incident Commander (or Unified Command) establishes incident objectives.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Management by objectives includes: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Establishing specific, measurable objectives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Identifying strategies, tactics, tasks, and activities to achieve the objectives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Developing and issuing assignments, plans, procedures and protocols to accomplish tasks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Documenting results against objectives to measure performance, facilitate corrective actions, and inform development of objectives for the next operational period</a:t>
            </a:r>
            <a:endParaRPr lang="en-US"/>
          </a:p>
        </p:txBody>
      </p:sp>
      <p:pic>
        <p:nvPicPr>
          <p:cNvPr id="8" name="Picture 4" descr="Hand holding a pen on paper.">
            <a:extLst>
              <a:ext uri="{FF2B5EF4-FFF2-40B4-BE49-F238E27FC236}">
                <a16:creationId xmlns:a16="http://schemas.microsoft.com/office/drawing/2014/main" id="{1B3316B8-3BA3-4F0C-B383-4B36A1FF990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51375" y="2013368"/>
            <a:ext cx="4035425" cy="27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ECD9208-92C8-4404-92F7-2654E380EF7C}"/>
              </a:ext>
            </a:extLst>
          </p:cNvPr>
          <p:cNvSpPr>
            <a:spLocks noGrp="1"/>
          </p:cNvSpPr>
          <p:nvPr>
            <p:ph type="sldNum" sz="quarter" idx="17"/>
          </p:nvPr>
        </p:nvSpPr>
        <p:spPr/>
        <p:txBody>
          <a:bodyPr/>
          <a:lstStyle/>
          <a:p>
            <a:pPr>
              <a:spcBef>
                <a:spcPct val="100000"/>
              </a:spcBef>
              <a:buSzPct val="99000"/>
            </a:pPr>
            <a:fld id="{84CA7005-D790-48CF-8F29-2155D3819E92}" type="slidenum">
              <a:rPr lang="en-US" altLang="en-US" smtClean="0"/>
              <a:pPr>
                <a:spcBef>
                  <a:spcPct val="100000"/>
                </a:spcBef>
                <a:buSzPct val="99000"/>
              </a:pPr>
              <a:t>5</a:t>
            </a:fld>
            <a:endParaRPr lang="en-US" altLang="en-US"/>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D4FF1F7-B4B4-4471-B804-6A66E35A7DD0}"/>
              </a:ext>
            </a:extLst>
          </p:cNvPr>
          <p:cNvSpPr>
            <a:spLocks noGrp="1"/>
          </p:cNvSpPr>
          <p:nvPr>
            <p:ph type="title"/>
          </p:nvPr>
        </p:nvSpPr>
        <p:spPr/>
        <p:txBody>
          <a:bodyPr/>
          <a:lstStyle/>
          <a:p>
            <a:pPr>
              <a:spcBef>
                <a:spcPct val="100000"/>
              </a:spcBef>
              <a:buSzPct val="99000"/>
            </a:pPr>
            <a:r>
              <a:rPr lang="en-US" altLang="en-US"/>
              <a:t>NIMS Management Characteristic: Incident Action Planning</a:t>
            </a:r>
          </a:p>
        </p:txBody>
      </p:sp>
      <p:sp>
        <p:nvSpPr>
          <p:cNvPr id="2" name="Content Placeholder 1">
            <a:extLst>
              <a:ext uri="{FF2B5EF4-FFF2-40B4-BE49-F238E27FC236}">
                <a16:creationId xmlns:a16="http://schemas.microsoft.com/office/drawing/2014/main" id="{6664F982-0BA3-4DEF-A802-703692A3A118}"/>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Incident action planning guides incident management activities.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Incident Action Plans: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Record and communicate incident objectives, tactics, and assignments for operations and support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Are recommended for all incidents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Are not always written, but a written IAP is increasingly important when an incident or activation: </a:t>
            </a:r>
          </a:p>
          <a:p>
            <a:pPr marL="635000" lvl="2"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Is likely to extend beyond one operational period </a:t>
            </a:r>
          </a:p>
          <a:p>
            <a:pPr marL="635000" lvl="2"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Becomes more complex </a:t>
            </a:r>
          </a:p>
          <a:p>
            <a:pPr marL="635000" lvl="2"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Involves multiple jurisdictions or agencies</a:t>
            </a:r>
            <a:endParaRPr lang="en-US"/>
          </a:p>
        </p:txBody>
      </p:sp>
      <p:pic>
        <p:nvPicPr>
          <p:cNvPr id="8" name="Picture 4">
            <a:extLst>
              <a:ext uri="{FF2B5EF4-FFF2-40B4-BE49-F238E27FC236}">
                <a16:creationId xmlns:a16="http://schemas.microsoft.com/office/drawing/2014/main" id="{D1009ACE-1BDD-46A2-9985-0AA7879A72D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764212" y="2255837"/>
            <a:ext cx="1809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1B753B49-5449-4CF7-8FBC-069F57C70E54}"/>
              </a:ext>
            </a:extLst>
          </p:cNvPr>
          <p:cNvSpPr>
            <a:spLocks noGrp="1"/>
          </p:cNvSpPr>
          <p:nvPr>
            <p:ph type="sldNum" sz="quarter" idx="17"/>
          </p:nvPr>
        </p:nvSpPr>
        <p:spPr/>
        <p:txBody>
          <a:bodyPr/>
          <a:lstStyle/>
          <a:p>
            <a:pPr>
              <a:spcBef>
                <a:spcPct val="100000"/>
              </a:spcBef>
              <a:buSzPct val="99000"/>
            </a:pPr>
            <a:fld id="{84CA7005-D790-48CF-8F29-2155D3819E92}" type="slidenum">
              <a:rPr lang="en-US" altLang="en-US" smtClean="0"/>
              <a:pPr>
                <a:spcBef>
                  <a:spcPct val="100000"/>
                </a:spcBef>
                <a:buSzPct val="99000"/>
              </a:pPr>
              <a:t>6</a:t>
            </a:fld>
            <a:endParaRPr lang="en-US" altLang="en-US"/>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5580031-1FF2-4AC2-A45C-5D548A9531F7}"/>
              </a:ext>
            </a:extLst>
          </p:cNvPr>
          <p:cNvSpPr>
            <a:spLocks noGrp="1"/>
          </p:cNvSpPr>
          <p:nvPr>
            <p:ph type="title"/>
          </p:nvPr>
        </p:nvSpPr>
        <p:spPr/>
        <p:txBody>
          <a:bodyPr/>
          <a:lstStyle/>
          <a:p>
            <a:pPr>
              <a:spcBef>
                <a:spcPct val="100000"/>
              </a:spcBef>
              <a:buSzPct val="99000"/>
            </a:pPr>
            <a:r>
              <a:rPr lang="en-US" altLang="en-US"/>
              <a:t>NIMS Management Characteristic: Manageable Span of Control</a:t>
            </a:r>
          </a:p>
        </p:txBody>
      </p:sp>
      <p:sp>
        <p:nvSpPr>
          <p:cNvPr id="2" name="Content Placeholder 1">
            <a:extLst>
              <a:ext uri="{FF2B5EF4-FFF2-40B4-BE49-F238E27FC236}">
                <a16:creationId xmlns:a16="http://schemas.microsoft.com/office/drawing/2014/main" id="{6F855DC5-991D-481A-A053-B4ACCA846CB5}"/>
              </a:ext>
            </a:extLst>
          </p:cNvPr>
          <p:cNvSpPr>
            <a:spLocks noGrp="1"/>
          </p:cNvSpPr>
          <p:nvPr>
            <p:ph sz="quarter" idx="13"/>
          </p:nvPr>
        </p:nvSpPr>
        <p:spPr/>
        <p:txBody>
          <a:bodyPr>
            <a:normAutofit fontScale="40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Span of control refers to the number of subordinates that directly report to a supervisor.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Maintaining an appropriate span of control ensures effective incident management by enabling supervisors to: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Direct and supervise subordinates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Communicate with and manage resources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optimal span of control for incident management is one supervisor to five subordinates; however, the 1:5 ratio is only a guideline and effective incident management often calls for different ratios.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When a supervisor’s span of control becomes unmanageable, they can assign subordinate supervisors or redistribute subordinates to manage portions of the organization in order to regain a manageable span of control.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Span of control can change based on: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Type of incident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Nature of the task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Existing hazards and safety factors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Distances between personnel and resources</a:t>
            </a:r>
            <a:endParaRPr lang="en-US"/>
          </a:p>
        </p:txBody>
      </p:sp>
      <p:pic>
        <p:nvPicPr>
          <p:cNvPr id="8" name="Picture 4" descr="An organizational chart showing three resources below one supervisor.">
            <a:extLst>
              <a:ext uri="{FF2B5EF4-FFF2-40B4-BE49-F238E27FC236}">
                <a16:creationId xmlns:a16="http://schemas.microsoft.com/office/drawing/2014/main" id="{6AA640B8-F2BB-4861-940E-299BC79D4AD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335587" y="2417762"/>
            <a:ext cx="26670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169170E0-3740-4B5D-B0F5-363B86FDCB88}"/>
              </a:ext>
            </a:extLst>
          </p:cNvPr>
          <p:cNvSpPr>
            <a:spLocks noGrp="1"/>
          </p:cNvSpPr>
          <p:nvPr>
            <p:ph type="sldNum" sz="quarter" idx="17"/>
          </p:nvPr>
        </p:nvSpPr>
        <p:spPr/>
        <p:txBody>
          <a:bodyPr/>
          <a:lstStyle/>
          <a:p>
            <a:pPr>
              <a:spcBef>
                <a:spcPct val="100000"/>
              </a:spcBef>
              <a:buSzPct val="99000"/>
            </a:pPr>
            <a:fld id="{84CA7005-D790-48CF-8F29-2155D3819E92}" type="slidenum">
              <a:rPr lang="en-US" altLang="en-US" smtClean="0"/>
              <a:pPr>
                <a:spcBef>
                  <a:spcPct val="100000"/>
                </a:spcBef>
                <a:buSzPct val="99000"/>
              </a:pPr>
              <a:t>7</a:t>
            </a:fld>
            <a:endParaRPr lang="en-US" altLang="en-US"/>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E79CE8A-1532-47C0-BAFF-68723B7B9470}"/>
              </a:ext>
            </a:extLst>
          </p:cNvPr>
          <p:cNvSpPr>
            <a:spLocks noGrp="1"/>
          </p:cNvSpPr>
          <p:nvPr>
            <p:ph type="title"/>
          </p:nvPr>
        </p:nvSpPr>
        <p:spPr/>
        <p:txBody>
          <a:bodyPr/>
          <a:lstStyle/>
          <a:p>
            <a:pPr>
              <a:spcBef>
                <a:spcPct val="100000"/>
              </a:spcBef>
              <a:buSzPct val="99000"/>
            </a:pPr>
            <a:r>
              <a:rPr lang="en-US" altLang="en-US"/>
              <a:t>NIMS Management Characteristic: Incident Facilities and Locations</a:t>
            </a:r>
          </a:p>
        </p:txBody>
      </p:sp>
      <p:sp>
        <p:nvSpPr>
          <p:cNvPr id="2" name="Content Placeholder 1">
            <a:extLst>
              <a:ext uri="{FF2B5EF4-FFF2-40B4-BE49-F238E27FC236}">
                <a16:creationId xmlns:a16="http://schemas.microsoft.com/office/drawing/2014/main" id="{74764E4C-0046-4135-A1FD-274D53AB5452}"/>
              </a:ext>
            </a:extLst>
          </p:cNvPr>
          <p:cNvSpPr>
            <a:spLocks noGrp="1"/>
          </p:cNvSpPr>
          <p:nvPr>
            <p:ph sz="quarter" idx="13"/>
          </p:nvPr>
        </p:nvSpPr>
        <p:spPr/>
        <p:txBody>
          <a:bodyPr>
            <a:normAutofit fontScale="47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Incident Commander, Unified Command or EOC director establishes incident support facilities for specific purposes.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These facilities are identified and located based on the requirements of the situation.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Incident size and complexity will influence the designation of facilities and locations.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Typical designated facilities include: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Incident Command Post (ICP)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Incident base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Staging Areas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Camps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Mass casualty triage areas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Points-of-distribution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Emergency shelters</a:t>
            </a:r>
            <a:endParaRPr lang="en-US"/>
          </a:p>
        </p:txBody>
      </p:sp>
      <p:pic>
        <p:nvPicPr>
          <p:cNvPr id="8" name="Picture 4" descr="Left: A man unloading a trolley in a resource center. Right: Emergency personnel walking past a line of tents.">
            <a:extLst>
              <a:ext uri="{FF2B5EF4-FFF2-40B4-BE49-F238E27FC236}">
                <a16:creationId xmlns:a16="http://schemas.microsoft.com/office/drawing/2014/main" id="{A4370B21-95C6-476F-BB38-82BC38373F1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51375" y="2712815"/>
            <a:ext cx="4035425" cy="137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36039D2-B9BB-4DC5-A3EB-5F5D8E950C5E}"/>
              </a:ext>
            </a:extLst>
          </p:cNvPr>
          <p:cNvSpPr>
            <a:spLocks noGrp="1"/>
          </p:cNvSpPr>
          <p:nvPr>
            <p:ph type="sldNum" sz="quarter" idx="17"/>
          </p:nvPr>
        </p:nvSpPr>
        <p:spPr/>
        <p:txBody>
          <a:bodyPr/>
          <a:lstStyle/>
          <a:p>
            <a:pPr>
              <a:spcBef>
                <a:spcPct val="100000"/>
              </a:spcBef>
              <a:buSzPct val="99000"/>
            </a:pPr>
            <a:fld id="{84CA7005-D790-48CF-8F29-2155D3819E92}" type="slidenum">
              <a:rPr lang="en-US" altLang="en-US" smtClean="0"/>
              <a:pPr>
                <a:spcBef>
                  <a:spcPct val="100000"/>
                </a:spcBef>
                <a:buSzPct val="99000"/>
              </a:pPr>
              <a:t>8</a:t>
            </a:fld>
            <a:endParaRPr lang="en-US" altLang="en-US"/>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41D3304-446F-47D8-BBEE-8AA5F71BA4DA}"/>
              </a:ext>
            </a:extLst>
          </p:cNvPr>
          <p:cNvSpPr>
            <a:spLocks noGrp="1"/>
          </p:cNvSpPr>
          <p:nvPr>
            <p:ph type="title"/>
          </p:nvPr>
        </p:nvSpPr>
        <p:spPr/>
        <p:txBody>
          <a:bodyPr/>
          <a:lstStyle/>
          <a:p>
            <a:pPr>
              <a:spcBef>
                <a:spcPct val="100000"/>
              </a:spcBef>
              <a:buSzPct val="99000"/>
            </a:pPr>
            <a:r>
              <a:rPr lang="en-US" altLang="en-US" sz="3600" dirty="0"/>
              <a:t>NIMS Management Characteristic: Comprehensive Resource Management</a:t>
            </a:r>
          </a:p>
        </p:txBody>
      </p:sp>
      <p:sp>
        <p:nvSpPr>
          <p:cNvPr id="2" name="Content Placeholder 1">
            <a:extLst>
              <a:ext uri="{FF2B5EF4-FFF2-40B4-BE49-F238E27FC236}">
                <a16:creationId xmlns:a16="http://schemas.microsoft.com/office/drawing/2014/main" id="{F0F0820C-B5D8-4B61-A6FC-D875734E0B8F}"/>
              </a:ext>
            </a:extLst>
          </p:cNvPr>
          <p:cNvSpPr>
            <a:spLocks noGrp="1"/>
          </p:cNvSpPr>
          <p:nvPr>
            <p:ph sz="quarter" idx="13"/>
          </p:nvPr>
        </p:nvSpPr>
        <p:spPr/>
        <p:txBody>
          <a:bodyPr>
            <a:normAutofit fontScale="77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Maintaining accurate and up-to-date resource inventories and resource tracking are essential components of incident management.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Resources include personnel, equipment, teams, supplies, and facilities available or potentially available for assignment or allocation. </a:t>
            </a:r>
            <a:endParaRPr lang="en-US"/>
          </a:p>
        </p:txBody>
      </p:sp>
      <p:pic>
        <p:nvPicPr>
          <p:cNvPr id="8" name="Picture 5">
            <a:extLst>
              <a:ext uri="{FF2B5EF4-FFF2-40B4-BE49-F238E27FC236}">
                <a16:creationId xmlns:a16="http://schemas.microsoft.com/office/drawing/2014/main" id="{47BBD01F-FDA6-41B4-8ECB-4C518079452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3719843" y="3471863"/>
            <a:ext cx="1704314"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6A5998D2-8E9A-4A04-B5F5-9B92FF48533A}"/>
              </a:ext>
            </a:extLst>
          </p:cNvPr>
          <p:cNvSpPr>
            <a:spLocks noGrp="1"/>
          </p:cNvSpPr>
          <p:nvPr>
            <p:ph type="sldNum" sz="quarter" idx="17"/>
          </p:nvPr>
        </p:nvSpPr>
        <p:spPr/>
        <p:txBody>
          <a:bodyPr/>
          <a:lstStyle/>
          <a:p>
            <a:pPr>
              <a:spcBef>
                <a:spcPct val="100000"/>
              </a:spcBef>
              <a:buSzPct val="99000"/>
            </a:pPr>
            <a:fld id="{4B053575-A5B6-45A6-BBB0-A67214921774}" type="slidenum">
              <a:rPr lang="en-US" altLang="en-US" smtClean="0"/>
              <a:pPr>
                <a:spcBef>
                  <a:spcPct val="100000"/>
                </a:spcBef>
                <a:buSzPct val="99000"/>
              </a:pPr>
              <a:t>9</a:t>
            </a:fld>
            <a:endParaRPr lang="en-US" altLang="en-US"/>
          </a:p>
        </p:txBody>
      </p:sp>
    </p:spTree>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6.potx" id="{FC01C7C7-62FB-4A69-A5C1-8EFFD6BA3C03}" vid="{C1B3EBA9-D2D7-43E0-A56C-4BA4FADFC197}"/>
    </a:ext>
  </a:extLst>
</a:theme>
</file>

<file path=docProps/app.xml><?xml version="1.0" encoding="utf-8"?>
<Properties xmlns="http://schemas.openxmlformats.org/officeDocument/2006/extended-properties" xmlns:vt="http://schemas.openxmlformats.org/officeDocument/2006/docPropsVTypes">
  <Template>EMI_PPT_V6</Template>
  <TotalTime>0</TotalTime>
  <Words>1291</Words>
  <Application>Microsoft Office PowerPoint</Application>
  <PresentationFormat>On-screen Show (4:3)</PresentationFormat>
  <Paragraphs>139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Times New Roman</vt:lpstr>
      <vt:lpstr>Wingdings</vt:lpstr>
      <vt:lpstr>EMI_PPT</vt:lpstr>
      <vt:lpstr>Lesson 3: NIMS Management Characteristics</vt:lpstr>
      <vt:lpstr>NIMS Management Characteristics</vt:lpstr>
      <vt:lpstr>NIMS Management Characteristic: Common Terminology</vt:lpstr>
      <vt:lpstr>NIMS Management Characteristic: Modular Organization</vt:lpstr>
      <vt:lpstr>NIMS Management Characteristic: Management by Objectives</vt:lpstr>
      <vt:lpstr>NIMS Management Characteristic: Incident Action Planning</vt:lpstr>
      <vt:lpstr>NIMS Management Characteristic: Manageable Span of Control</vt:lpstr>
      <vt:lpstr>NIMS Management Characteristic: Incident Facilities and Locations</vt:lpstr>
      <vt:lpstr>NIMS Management Characteristic: Comprehensive Resource Management</vt:lpstr>
      <vt:lpstr>NIMS Management Characteristic: Integrated Communications</vt:lpstr>
      <vt:lpstr>NIMS Management Characteristic: Establishment and Transfer of Command</vt:lpstr>
      <vt:lpstr>NIMS Management Characteristic: Unified Command</vt:lpstr>
      <vt:lpstr>NIMS Management Characteristic: Chain of Command and Unity of Command</vt:lpstr>
      <vt:lpstr>NIMS Management Characteristic: Accountability</vt:lpstr>
      <vt:lpstr>NIMS Management Characteristic: Dispatch/Deployment</vt:lpstr>
      <vt:lpstr>NIMS Management Characteristic: Information and Intelligence Management</vt:lpstr>
      <vt:lpstr>Activity 2.1: NIMS Management Characteristics</vt:lpstr>
      <vt:lpstr>Lesson 3: NIMS Management Characteristics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2020-06-09T10:51:53Z</dcterms:created>
  <dcterms:modified xsi:type="dcterms:W3CDTF">2022-02-24T15:08:03Z</dcterms:modified>
</cp:coreProperties>
</file>