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4"/>
    <p:sldMasterId id="2147483672" r:id="rId5"/>
    <p:sldMasterId id="2147483749" r:id="rId6"/>
    <p:sldMasterId id="2147483684" r:id="rId7"/>
    <p:sldMasterId id="2147483867" r:id="rId8"/>
    <p:sldMasterId id="2147483876" r:id="rId9"/>
    <p:sldMasterId id="2147483881" r:id="rId10"/>
    <p:sldMasterId id="2147483886" r:id="rId11"/>
    <p:sldMasterId id="2147483891" r:id="rId12"/>
    <p:sldMasterId id="2147483899" r:id="rId13"/>
  </p:sldMasterIdLst>
  <p:notesMasterIdLst>
    <p:notesMasterId r:id="rId28"/>
  </p:notesMasterIdLst>
  <p:handoutMasterIdLst>
    <p:handoutMasterId r:id="rId29"/>
  </p:handoutMasterIdLst>
  <p:sldIdLst>
    <p:sldId id="1704" r:id="rId14"/>
    <p:sldId id="1686" r:id="rId15"/>
    <p:sldId id="1701" r:id="rId16"/>
    <p:sldId id="1693" r:id="rId17"/>
    <p:sldId id="1694" r:id="rId18"/>
    <p:sldId id="1692" r:id="rId19"/>
    <p:sldId id="1705" r:id="rId20"/>
    <p:sldId id="1685" r:id="rId21"/>
    <p:sldId id="1703" r:id="rId22"/>
    <p:sldId id="1702" r:id="rId23"/>
    <p:sldId id="370" r:id="rId24"/>
    <p:sldId id="367" r:id="rId25"/>
    <p:sldId id="1698" r:id="rId26"/>
    <p:sldId id="1700"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ackson, Mahalia" initials="JM" lastIdx="14" clrIdx="6">
    <p:extLst>
      <p:ext uri="{19B8F6BF-5375-455C-9EA6-DF929625EA0E}">
        <p15:presenceInfo xmlns:p15="http://schemas.microsoft.com/office/powerpoint/2012/main" userId="S::0127357071@fema.dhs.gov::864a19d9-15b5-4183-a98d-bcc7df1006e6" providerId="AD"/>
      </p:ext>
    </p:extLst>
  </p:cmAuthor>
  <p:cmAuthor id="1" name="Matranga, Franklin" initials="MF" lastIdx="11" clrIdx="0">
    <p:extLst>
      <p:ext uri="{19B8F6BF-5375-455C-9EA6-DF929625EA0E}">
        <p15:presenceInfo xmlns:p15="http://schemas.microsoft.com/office/powerpoint/2012/main" userId="Matranga, Franklin" providerId="None"/>
      </p:ext>
    </p:extLst>
  </p:cmAuthor>
  <p:cmAuthor id="8" name="Mercado, Destiny" initials="MD" lastIdx="2" clrIdx="7">
    <p:extLst>
      <p:ext uri="{19B8F6BF-5375-455C-9EA6-DF929625EA0E}">
        <p15:presenceInfo xmlns:p15="http://schemas.microsoft.com/office/powerpoint/2012/main" userId="S::0174104532@FEMA.DHS.GOV::aea9dbd2-84e7-4467-a5fa-23a9d9eada11" providerId="AD"/>
      </p:ext>
    </p:extLst>
  </p:cmAuthor>
  <p:cmAuthor id="2" name="Clark, Madeline" initials="CM" lastIdx="11" clrIdx="1">
    <p:extLst>
      <p:ext uri="{19B8F6BF-5375-455C-9EA6-DF929625EA0E}">
        <p15:presenceInfo xmlns:p15="http://schemas.microsoft.com/office/powerpoint/2012/main" userId="S-1-5-21-3586473188-2236239214-4124789332-485199" providerId="AD"/>
      </p:ext>
    </p:extLst>
  </p:cmAuthor>
  <p:cmAuthor id="9" name="Craig, Arthur" initials="CA" lastIdx="5" clrIdx="8">
    <p:extLst>
      <p:ext uri="{19B8F6BF-5375-455C-9EA6-DF929625EA0E}">
        <p15:presenceInfo xmlns:p15="http://schemas.microsoft.com/office/powerpoint/2012/main" userId="S::0530528698@FEMA.DHS.GOV::1c4368c1-9bd0-40e0-8a8c-b4102b0f05d0" providerId="AD"/>
      </p:ext>
    </p:extLst>
  </p:cmAuthor>
  <p:cmAuthor id="3" name="Crocombe, Nigel" initials="CN" lastIdx="7" clrIdx="2">
    <p:extLst>
      <p:ext uri="{19B8F6BF-5375-455C-9EA6-DF929625EA0E}">
        <p15:presenceInfo xmlns:p15="http://schemas.microsoft.com/office/powerpoint/2012/main" userId="S-1-5-21-3586473188-2236239214-4124789332-476759" providerId="AD"/>
      </p:ext>
    </p:extLst>
  </p:cmAuthor>
  <p:cmAuthor id="10" name="Smith, Amber" initials="SA" lastIdx="1" clrIdx="9">
    <p:extLst>
      <p:ext uri="{19B8F6BF-5375-455C-9EA6-DF929625EA0E}">
        <p15:presenceInfo xmlns:p15="http://schemas.microsoft.com/office/powerpoint/2012/main" userId="S::0330758924@FEMA.DHS.GOV::49763dba-9067-482e-b264-76cc907c071f" providerId="AD"/>
      </p:ext>
    </p:extLst>
  </p:cmAuthor>
  <p:cmAuthor id="4" name="Butler, Dwayne" initials="BD" lastIdx="2" clrIdx="3">
    <p:extLst>
      <p:ext uri="{19B8F6BF-5375-455C-9EA6-DF929625EA0E}">
        <p15:presenceInfo xmlns:p15="http://schemas.microsoft.com/office/powerpoint/2012/main" userId="S-1-5-21-2123657697-1048450214-1287535205-60836" providerId="AD"/>
      </p:ext>
    </p:extLst>
  </p:cmAuthor>
  <p:cmAuthor id="11" name="Hoover, Tonya" initials="HT" lastIdx="4" clrIdx="10">
    <p:extLst>
      <p:ext uri="{19B8F6BF-5375-455C-9EA6-DF929625EA0E}">
        <p15:presenceInfo xmlns:p15="http://schemas.microsoft.com/office/powerpoint/2012/main" userId="S::0912595210@FEMA.DHS.GOV::e3f1609b-db43-4c2f-8437-81aab09c2da1" providerId="AD"/>
      </p:ext>
    </p:extLst>
  </p:cmAuthor>
  <p:cmAuthor id="5" name="Munson, Ken" initials="MK" lastIdx="11" clrIdx="4">
    <p:extLst>
      <p:ext uri="{19B8F6BF-5375-455C-9EA6-DF929625EA0E}">
        <p15:presenceInfo xmlns:p15="http://schemas.microsoft.com/office/powerpoint/2012/main" userId="S-1-5-21-2123657697-1048450214-1287535205-33235" providerId="AD"/>
      </p:ext>
    </p:extLst>
  </p:cmAuthor>
  <p:cmAuthor id="6" name="Ward, John D" initials="WJD" lastIdx="7" clrIdx="5">
    <p:extLst>
      <p:ext uri="{19B8F6BF-5375-455C-9EA6-DF929625EA0E}">
        <p15:presenceInfo xmlns:p15="http://schemas.microsoft.com/office/powerpoint/2012/main" userId="S::0618649791@FEMA.DHS.GOV::a9ee54cf-80fe-4f1b-8afd-fe4bc5ae41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F4E79"/>
    <a:srgbClr val="33CCFF"/>
    <a:srgbClr val="2D95EC"/>
    <a:srgbClr val="1E5C80"/>
    <a:srgbClr val="C00000"/>
    <a:srgbClr val="FF0000"/>
    <a:srgbClr val="1B587C"/>
    <a:srgbClr val="FF9900"/>
    <a:srgbClr val="4C63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86473" autoAdjust="0"/>
  </p:normalViewPr>
  <p:slideViewPr>
    <p:cSldViewPr snapToGrid="0">
      <p:cViewPr varScale="1">
        <p:scale>
          <a:sx n="94" d="100"/>
          <a:sy n="94" d="100"/>
        </p:scale>
        <p:origin x="1110" y="84"/>
      </p:cViewPr>
      <p:guideLst/>
    </p:cSldViewPr>
  </p:slideViewPr>
  <p:outlineViewPr>
    <p:cViewPr>
      <p:scale>
        <a:sx n="33" d="100"/>
        <a:sy n="33" d="100"/>
      </p:scale>
      <p:origin x="0" y="-25714"/>
    </p:cViewPr>
  </p:outlineViewPr>
  <p:notesTextViewPr>
    <p:cViewPr>
      <p:scale>
        <a:sx n="1" d="1"/>
        <a:sy n="1" d="1"/>
      </p:scale>
      <p:origin x="0" y="0"/>
    </p:cViewPr>
  </p:notesTextViewPr>
  <p:sorterViewPr>
    <p:cViewPr>
      <p:scale>
        <a:sx n="100" d="100"/>
        <a:sy n="100" d="100"/>
      </p:scale>
      <p:origin x="0" y="-24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commentAuthors" Target="commentAuthor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6C84B6A-6719-4B2A-A3C4-FAC6673D78DB}" type="datetimeFigureOut">
              <a:rPr lang="en-US" smtClean="0"/>
              <a:t>9/4/2024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B5E1717-A935-4E55-82F7-4A9A8C97283D}" type="slidenum">
              <a:rPr lang="en-US" smtClean="0"/>
              <a:t>‹#›</a:t>
            </a:fld>
            <a:endParaRPr lang="en-US" dirty="0"/>
          </a:p>
        </p:txBody>
      </p:sp>
    </p:spTree>
    <p:extLst>
      <p:ext uri="{BB962C8B-B14F-4D97-AF65-F5344CB8AC3E}">
        <p14:creationId xmlns:p14="http://schemas.microsoft.com/office/powerpoint/2010/main" val="16821772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80FD2A-F33C-4EC9-8503-1615416F98FB}" type="datetimeFigureOut">
              <a:rPr lang="en-US" smtClean="0"/>
              <a:t>9/4/2024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B6F59B-96A9-4F5D-B9CD-6E6617A50B74}" type="slidenum">
              <a:rPr lang="en-US" smtClean="0"/>
              <a:t>‹#›</a:t>
            </a:fld>
            <a:endParaRPr lang="en-US" dirty="0"/>
          </a:p>
        </p:txBody>
      </p:sp>
    </p:spTree>
    <p:extLst>
      <p:ext uri="{BB962C8B-B14F-4D97-AF65-F5344CB8AC3E}">
        <p14:creationId xmlns:p14="http://schemas.microsoft.com/office/powerpoint/2010/main" val="132546921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693D2-BF70-4A08-BCF0-9F538A3117D1}" type="slidenum">
              <a:rPr lang="en-US" smtClean="0"/>
              <a:t>1</a:t>
            </a:fld>
            <a:endParaRPr lang="en-US" dirty="0"/>
          </a:p>
        </p:txBody>
      </p:sp>
    </p:spTree>
    <p:extLst>
      <p:ext uri="{BB962C8B-B14F-4D97-AF65-F5344CB8AC3E}">
        <p14:creationId xmlns:p14="http://schemas.microsoft.com/office/powerpoint/2010/main" val="20835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charset="0"/>
                <a:ea typeface="+mn-ea"/>
                <a:cs typeface="+mn-cs"/>
              </a:rPr>
              <a:t>Electronic evaluation sheets should be provided at the start of training with a brief description of how to complete them</a:t>
            </a:r>
            <a:r>
              <a:rPr lang="en-US" sz="1200" b="1" kern="1200" dirty="0">
                <a:solidFill>
                  <a:schemeClr val="tx1"/>
                </a:solidFill>
                <a:effectLst/>
                <a:latin typeface="Arial" charset="0"/>
                <a:ea typeface="+mn-ea"/>
                <a:cs typeface="+mn-cs"/>
              </a:rPr>
              <a:t>.</a:t>
            </a:r>
          </a:p>
          <a:p>
            <a:endParaRPr lang="en-US" dirty="0"/>
          </a:p>
        </p:txBody>
      </p:sp>
    </p:spTree>
    <p:extLst>
      <p:ext uri="{BB962C8B-B14F-4D97-AF65-F5344CB8AC3E}">
        <p14:creationId xmlns:p14="http://schemas.microsoft.com/office/powerpoint/2010/main" val="343713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slide addresses Block 3 of the evaluation sheet.  Have all students annotate the appropriate 2-digit number for their work location. </a:t>
            </a:r>
          </a:p>
          <a:p>
            <a:endParaRPr lang="en-US" dirty="0"/>
          </a:p>
        </p:txBody>
      </p:sp>
    </p:spTree>
    <p:extLst>
      <p:ext uri="{BB962C8B-B14F-4D97-AF65-F5344CB8AC3E}">
        <p14:creationId xmlns:p14="http://schemas.microsoft.com/office/powerpoint/2010/main" val="921575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Optional slide for use when students will be on camera.</a:t>
            </a:r>
          </a:p>
          <a:p>
            <a:endParaRPr lang="en-US" dirty="0"/>
          </a:p>
        </p:txBody>
      </p:sp>
    </p:spTree>
    <p:extLst>
      <p:ext uri="{BB962C8B-B14F-4D97-AF65-F5344CB8AC3E}">
        <p14:creationId xmlns:p14="http://schemas.microsoft.com/office/powerpoint/2010/main" val="129782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54113"/>
            <a:ext cx="5541962" cy="311785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Optional slide for use with Adobe Connect sessions.</a:t>
            </a:r>
            <a:endParaRPr lang="en-US" dirty="0"/>
          </a:p>
        </p:txBody>
      </p:sp>
      <p:sp>
        <p:nvSpPr>
          <p:cNvPr id="4" name="Slide Number Placeholder 3"/>
          <p:cNvSpPr>
            <a:spLocks noGrp="1"/>
          </p:cNvSpPr>
          <p:nvPr>
            <p:ph type="sldNum" sz="quarter" idx="5"/>
          </p:nvPr>
        </p:nvSpPr>
        <p:spPr/>
        <p:txBody>
          <a:bodyPr/>
          <a:lstStyle/>
          <a:p>
            <a:pPr>
              <a:defRPr/>
            </a:pPr>
            <a:fld id="{D14E60D6-330A-483D-944E-5E1867BB0318}" type="slidenum">
              <a:rPr lang="en-US" smtClean="0"/>
              <a:pPr>
                <a:defRPr/>
              </a:pPr>
              <a:t>11</a:t>
            </a:fld>
            <a:endParaRPr lang="en-US" dirty="0"/>
          </a:p>
        </p:txBody>
      </p:sp>
    </p:spTree>
    <p:extLst>
      <p:ext uri="{BB962C8B-B14F-4D97-AF65-F5344CB8AC3E}">
        <p14:creationId xmlns:p14="http://schemas.microsoft.com/office/powerpoint/2010/main" val="2950567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54113"/>
            <a:ext cx="5541962" cy="31178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sz="1200" dirty="0"/>
              <a:t>Optional slide. Information will be provided as necessary.</a:t>
            </a:r>
            <a:endParaRPr lang="en-US" dirty="0"/>
          </a:p>
        </p:txBody>
      </p:sp>
      <p:sp>
        <p:nvSpPr>
          <p:cNvPr id="4" name="Slide Number Placeholder 3"/>
          <p:cNvSpPr>
            <a:spLocks noGrp="1"/>
          </p:cNvSpPr>
          <p:nvPr>
            <p:ph type="sldNum" sz="quarter" idx="5"/>
          </p:nvPr>
        </p:nvSpPr>
        <p:spPr/>
        <p:txBody>
          <a:bodyPr/>
          <a:lstStyle/>
          <a:p>
            <a:pPr>
              <a:defRPr/>
            </a:pPr>
            <a:fld id="{D14E60D6-330A-483D-944E-5E1867BB0318}" type="slidenum">
              <a:rPr lang="en-US" smtClean="0"/>
              <a:pPr>
                <a:defRPr/>
              </a:pPr>
              <a:t>12</a:t>
            </a:fld>
            <a:endParaRPr lang="en-US" dirty="0"/>
          </a:p>
        </p:txBody>
      </p:sp>
    </p:spTree>
    <p:extLst>
      <p:ext uri="{BB962C8B-B14F-4D97-AF65-F5344CB8AC3E}">
        <p14:creationId xmlns:p14="http://schemas.microsoft.com/office/powerpoint/2010/main" val="889740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a typeface="Times New Roman" panose="02020603050405020304" pitchFamily="18" charset="0"/>
              </a:rPr>
              <a:t>Course managers must provide students the number of CEUs courses have been granted at the beginning of the course. IACET does not maintain NDEMU’s CEU listing. This list is maintained by NDEMU (via the Master Course Database) and can be accessed by all course managers.</a:t>
            </a:r>
            <a:endParaRPr lang="en-US" sz="1200" b="0" dirty="0">
              <a:ea typeface="Calibri" panose="020F0502020204030204" pitchFamily="34" charset="0"/>
            </a:endParaRPr>
          </a:p>
          <a:p>
            <a:endParaRPr lang="en-US" dirty="0"/>
          </a:p>
        </p:txBody>
      </p:sp>
    </p:spTree>
    <p:extLst>
      <p:ext uri="{BB962C8B-B14F-4D97-AF65-F5344CB8AC3E}">
        <p14:creationId xmlns:p14="http://schemas.microsoft.com/office/powerpoint/2010/main" val="2536103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257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FEMAStat)">
    <p:spTree>
      <p:nvGrpSpPr>
        <p:cNvPr id="1" name=""/>
        <p:cNvGrpSpPr/>
        <p:nvPr/>
      </p:nvGrpSpPr>
      <p:grpSpPr>
        <a:xfrm>
          <a:off x="0" y="0"/>
          <a:ext cx="0" cy="0"/>
          <a:chOff x="0" y="0"/>
          <a:chExt cx="0" cy="0"/>
        </a:xfrm>
      </p:grpSpPr>
      <p:sp>
        <p:nvSpPr>
          <p:cNvPr id="2" name="TextBox 1"/>
          <p:cNvSpPr txBox="1"/>
          <p:nvPr userDrawn="1"/>
        </p:nvSpPr>
        <p:spPr>
          <a:xfrm>
            <a:off x="914398" y="1143000"/>
            <a:ext cx="6886183" cy="1392763"/>
          </a:xfrm>
          <a:prstGeom prst="rect">
            <a:avLst/>
          </a:prstGeom>
        </p:spPr>
        <p:txBody>
          <a:bodyPr anchor="b"/>
          <a:lstStyle>
            <a:lvl1pPr defTabSz="914400">
              <a:lnSpc>
                <a:spcPct val="90000"/>
              </a:lnSpc>
              <a:spcBef>
                <a:spcPct val="0"/>
              </a:spcBef>
              <a:buNone/>
              <a:defRPr sz="6000" cap="small" baseline="0">
                <a:solidFill>
                  <a:schemeClr val="tx1">
                    <a:lumMod val="75000"/>
                  </a:schemeClr>
                </a:solidFill>
                <a:latin typeface="Franklin Gothic Medium Cond" panose="020B0606030402020204" pitchFamily="34" charset="0"/>
                <a:ea typeface="+mj-ea"/>
                <a:cs typeface="+mj-cs"/>
              </a:defRPr>
            </a:lvl1pPr>
          </a:lstStyle>
          <a:p>
            <a:pPr lvl="0"/>
            <a:r>
              <a:rPr lang="en-US" sz="6000" dirty="0"/>
              <a:t>FEMA</a:t>
            </a:r>
            <a:r>
              <a:rPr lang="en-US" sz="6000" dirty="0">
                <a:solidFill>
                  <a:schemeClr val="tx1"/>
                </a:solidFill>
              </a:rPr>
              <a:t>Stat</a:t>
            </a:r>
          </a:p>
        </p:txBody>
      </p:sp>
      <p:sp>
        <p:nvSpPr>
          <p:cNvPr id="8" name="Text Placeholder 7"/>
          <p:cNvSpPr>
            <a:spLocks noGrp="1"/>
          </p:cNvSpPr>
          <p:nvPr>
            <p:ph type="body" sz="quarter" idx="13" hasCustomPrompt="1"/>
          </p:nvPr>
        </p:nvSpPr>
        <p:spPr>
          <a:xfrm>
            <a:off x="914400" y="5084762"/>
            <a:ext cx="7045235" cy="457200"/>
          </a:xfrm>
          <a:prstGeom prst="rect">
            <a:avLst/>
          </a:prstGeom>
        </p:spPr>
        <p:txBody>
          <a:bodyPr/>
          <a:lstStyle>
            <a:lvl1pPr marL="0" indent="0" algn="l">
              <a:buNone/>
              <a:defRPr sz="2400" baseline="0">
                <a:solidFill>
                  <a:schemeClr val="tx1">
                    <a:lumMod val="75000"/>
                  </a:schemeClr>
                </a:solidFill>
                <a:latin typeface="Georgia" panose="02040502050405020303" pitchFamily="18" charset="0"/>
              </a:defRPr>
            </a:lvl1pPr>
            <a:lvl2pPr>
              <a:defRPr sz="2400">
                <a:latin typeface="Georgia" panose="02040502050405020303" pitchFamily="18" charset="0"/>
              </a:defRPr>
            </a:lvl2pPr>
            <a:lvl3pPr>
              <a:defRPr sz="2400">
                <a:latin typeface="Georgia" panose="02040502050405020303" pitchFamily="18" charset="0"/>
              </a:defRPr>
            </a:lvl3pPr>
            <a:lvl4pPr>
              <a:defRPr sz="2400">
                <a:latin typeface="Georgia" panose="02040502050405020303" pitchFamily="18" charset="0"/>
              </a:defRPr>
            </a:lvl4pPr>
            <a:lvl5pPr>
              <a:defRPr sz="2400">
                <a:latin typeface="Georgia" panose="02040502050405020303" pitchFamily="18" charset="0"/>
              </a:defRPr>
            </a:lvl5pPr>
          </a:lstStyle>
          <a:p>
            <a:pPr lvl="0"/>
            <a:r>
              <a:rPr lang="en-US" err="1"/>
              <a:t>Mmm</a:t>
            </a:r>
            <a:r>
              <a:rPr lang="en-US"/>
              <a:t> DD, 201X</a:t>
            </a:r>
          </a:p>
        </p:txBody>
      </p:sp>
      <p:sp>
        <p:nvSpPr>
          <p:cNvPr id="6" name="Subtitle 2"/>
          <p:cNvSpPr>
            <a:spLocks noGrp="1"/>
          </p:cNvSpPr>
          <p:nvPr>
            <p:ph type="subTitle" idx="1" hasCustomPrompt="1"/>
          </p:nvPr>
        </p:nvSpPr>
        <p:spPr>
          <a:xfrm>
            <a:off x="914400" y="2535763"/>
            <a:ext cx="7045235" cy="1427162"/>
          </a:xfrm>
          <a:prstGeom prst="rect">
            <a:avLst/>
          </a:prstGeom>
        </p:spPr>
        <p:txBody>
          <a:bodyPr/>
          <a:lstStyle>
            <a:lvl1pPr marL="0" indent="0" algn="l">
              <a:buNone/>
              <a:defRPr sz="3200" i="1" baseline="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topic (e.g.  Disaster Closeout)</a:t>
            </a:r>
          </a:p>
        </p:txBody>
      </p:sp>
      <p:cxnSp>
        <p:nvCxnSpPr>
          <p:cNvPr id="7" name="Straight Connector 6"/>
          <p:cNvCxnSpPr/>
          <p:nvPr userDrawn="1"/>
        </p:nvCxnSpPr>
        <p:spPr>
          <a:xfrm>
            <a:off x="1090864" y="2404895"/>
            <a:ext cx="10186737" cy="1"/>
          </a:xfrm>
          <a:prstGeom prst="line">
            <a:avLst/>
          </a:prstGeom>
          <a:ln w="25400">
            <a:solidFill>
              <a:schemeClr val="tx1">
                <a:lumMod val="7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8116385" y="2000919"/>
            <a:ext cx="3300552" cy="461665"/>
          </a:xfrm>
          <a:prstGeom prst="rect">
            <a:avLst/>
          </a:prstGeom>
          <a:noFill/>
        </p:spPr>
        <p:txBody>
          <a:bodyPr wrap="square" rtlCol="0">
            <a:spAutoFit/>
          </a:bodyPr>
          <a:lstStyle/>
          <a:p>
            <a:pPr algn="r"/>
            <a:r>
              <a:rPr lang="en-US" sz="2400" dirty="0">
                <a:solidFill>
                  <a:schemeClr val="tx1"/>
                </a:solidFill>
                <a:latin typeface="Franklin Gothic Medium Cond" panose="020B0606030402020204" pitchFamily="34" charset="0"/>
              </a:rPr>
              <a:t>Contributors</a:t>
            </a:r>
          </a:p>
        </p:txBody>
      </p:sp>
      <p:sp>
        <p:nvSpPr>
          <p:cNvPr id="15" name="Text Placeholder 14"/>
          <p:cNvSpPr>
            <a:spLocks noGrp="1"/>
          </p:cNvSpPr>
          <p:nvPr>
            <p:ph type="body" sz="quarter" idx="14"/>
          </p:nvPr>
        </p:nvSpPr>
        <p:spPr>
          <a:xfrm>
            <a:off x="8116386" y="2404894"/>
            <a:ext cx="3300551" cy="3137068"/>
          </a:xfrm>
          <a:prstGeom prst="rect">
            <a:avLst/>
          </a:prstGeom>
        </p:spPr>
        <p:txBody>
          <a:bodyPr/>
          <a:lstStyle>
            <a:lvl1pPr marL="0" indent="0" algn="r">
              <a:spcBef>
                <a:spcPts val="0"/>
              </a:spcBef>
              <a:buFontTx/>
              <a:buNone/>
              <a:defRPr sz="2400">
                <a:solidFill>
                  <a:schemeClr val="tx1"/>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endParaRPr lang="en-US"/>
          </a:p>
        </p:txBody>
      </p:sp>
    </p:spTree>
    <p:extLst>
      <p:ext uri="{BB962C8B-B14F-4D97-AF65-F5344CB8AC3E}">
        <p14:creationId xmlns:p14="http://schemas.microsoft.com/office/powerpoint/2010/main" val="158434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Ke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buFontTx/>
              <a:buNone/>
              <a:defRPr sz="1200">
                <a:solidFill>
                  <a:schemeClr val="bg1">
                    <a:lumMod val="75000"/>
                  </a:schemeClr>
                </a:solidFill>
                <a:latin typeface="+mn-lt"/>
              </a:defRPr>
            </a:lvl1pPr>
          </a:lstStyle>
          <a:p>
            <a:fld id="{85CCE00C-251C-48B3-A60E-A85E665BCC2D}" type="slidenum">
              <a:rPr lang="en-US" smtClean="0"/>
              <a:pPr/>
              <a:t>‹#›</a:t>
            </a:fld>
            <a:endParaRPr lang="en-US" dirty="0"/>
          </a:p>
        </p:txBody>
      </p:sp>
      <p:sp>
        <p:nvSpPr>
          <p:cNvPr id="7" name="Text Placeholder 6"/>
          <p:cNvSpPr>
            <a:spLocks noGrp="1"/>
          </p:cNvSpPr>
          <p:nvPr>
            <p:ph type="body" sz="quarter" idx="13" hasCustomPrompt="1"/>
          </p:nvPr>
        </p:nvSpPr>
        <p:spPr>
          <a:xfrm>
            <a:off x="914400" y="5943600"/>
            <a:ext cx="10363200" cy="557408"/>
          </a:xfrm>
          <a:prstGeom prst="rect">
            <a:avLst/>
          </a:prstGeom>
          <a:noFill/>
          <a:ln cmpd="sng">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marR="0" indent="0" algn="l" defTabSz="457200" rtl="0" eaLnBrk="1" fontAlgn="auto" latinLnBrk="0" hangingPunct="1">
              <a:lnSpc>
                <a:spcPct val="90000"/>
              </a:lnSpc>
              <a:spcBef>
                <a:spcPts val="0"/>
              </a:spcBef>
              <a:spcAft>
                <a:spcPts val="0"/>
              </a:spcAft>
              <a:buClrTx/>
              <a:buSzTx/>
              <a:buFontTx/>
              <a:buNone/>
              <a:tabLst/>
              <a:defRPr lang="en-US" sz="1200" baseline="0" smtClean="0">
                <a:solidFill>
                  <a:schemeClr val="tx1">
                    <a:lumMod val="50000"/>
                    <a:lumOff val="50000"/>
                  </a:schemeClr>
                </a:solidFill>
                <a:latin typeface="Franklin Gothic Medium Cond" panose="020B0606030402020204" pitchFamily="34" charset="0"/>
              </a:defRPr>
            </a:lvl1pPr>
            <a:lvl2pPr marL="228600" indent="0">
              <a:buFontTx/>
              <a:buNone/>
              <a:defRPr lang="en-US" sz="1200" smtClean="0">
                <a:solidFill>
                  <a:schemeClr val="bg1">
                    <a:lumMod val="75000"/>
                  </a:schemeClr>
                </a:solidFill>
                <a:latin typeface="Franklin Gothic Medium Cond" panose="020B0606030402020204" pitchFamily="34" charset="0"/>
              </a:defRPr>
            </a:lvl2pPr>
            <a:lvl3pPr marL="685800" indent="0">
              <a:buFontTx/>
              <a:buNone/>
              <a:defRPr lang="en-US" sz="1200" smtClean="0">
                <a:solidFill>
                  <a:schemeClr val="bg1">
                    <a:lumMod val="75000"/>
                  </a:schemeClr>
                </a:solidFill>
                <a:latin typeface="Franklin Gothic Medium Cond" panose="020B0606030402020204" pitchFamily="34" charset="0"/>
              </a:defRPr>
            </a:lvl3pPr>
            <a:lvl4pPr marL="1143000" indent="0">
              <a:buFontTx/>
              <a:buNone/>
              <a:defRPr lang="en-US" sz="1200" smtClean="0">
                <a:solidFill>
                  <a:schemeClr val="bg1">
                    <a:lumMod val="75000"/>
                  </a:schemeClr>
                </a:solidFill>
                <a:latin typeface="Franklin Gothic Medium Cond" panose="020B0606030402020204" pitchFamily="34" charset="0"/>
              </a:defRPr>
            </a:lvl4pPr>
            <a:lvl5pPr marL="1600200" indent="0">
              <a:buFontTx/>
              <a:buNone/>
              <a:defRPr lang="en-US" sz="1200">
                <a:solidFill>
                  <a:schemeClr val="bg1">
                    <a:lumMod val="75000"/>
                  </a:schemeClr>
                </a:solidFill>
                <a:latin typeface="Franklin Gothic Medium Cond" panose="020B0606030402020204" pitchFamily="34" charset="0"/>
              </a:defRPr>
            </a:lvl5pPr>
          </a:lstStyle>
          <a:p>
            <a:pPr marL="0" lvl="0" defTabSz="457200"/>
            <a:r>
              <a:rPr lang="en-US"/>
              <a:t>1 Click  to create footnote (only if needed). Change number format to “superscript.” Maximum three lines of footnotes.</a:t>
            </a:r>
          </a:p>
        </p:txBody>
      </p:sp>
      <p:sp>
        <p:nvSpPr>
          <p:cNvPr id="9" name="Title 1"/>
          <p:cNvSpPr>
            <a:spLocks noGrp="1"/>
          </p:cNvSpPr>
          <p:nvPr>
            <p:ph type="title" hasCustomPrompt="1"/>
          </p:nvPr>
        </p:nvSpPr>
        <p:spPr>
          <a:xfrm>
            <a:off x="768096" y="538838"/>
            <a:ext cx="10668000" cy="852640"/>
          </a:xfrm>
          <a:prstGeom prst="rect">
            <a:avLst/>
          </a:prstGeom>
        </p:spPr>
        <p:txBody>
          <a:bodyPr/>
          <a:lstStyle>
            <a:lvl1pPr>
              <a:defRPr sz="4800" baseline="0">
                <a:solidFill>
                  <a:schemeClr val="tx2"/>
                </a:solidFill>
                <a:latin typeface="Franklin Gothic Medium Cond" panose="020B0606030402020204" pitchFamily="34" charset="0"/>
              </a:defRPr>
            </a:lvl1pPr>
          </a:lstStyle>
          <a:p>
            <a:r>
              <a:rPr lang="en-US"/>
              <a:t>Click to edit heading</a:t>
            </a:r>
          </a:p>
        </p:txBody>
      </p:sp>
      <p:sp>
        <p:nvSpPr>
          <p:cNvPr id="3" name="Text Placeholder 2"/>
          <p:cNvSpPr>
            <a:spLocks noGrp="1"/>
          </p:cNvSpPr>
          <p:nvPr>
            <p:ph type="body" sz="quarter" idx="14"/>
          </p:nvPr>
        </p:nvSpPr>
        <p:spPr>
          <a:xfrm>
            <a:off x="914400" y="1828800"/>
            <a:ext cx="10363200" cy="4114800"/>
          </a:xfrm>
          <a:prstGeom prst="rect">
            <a:avLst/>
          </a:prstGeom>
        </p:spPr>
        <p:txBody>
          <a:bodyPr/>
          <a:lstStyle>
            <a:lvl1pPr marL="228600" indent="-228600">
              <a:spcAft>
                <a:spcPts val="600"/>
              </a:spcAft>
              <a:buFont typeface="Wingdings" panose="05000000000000000000" pitchFamily="2" charset="2"/>
              <a:buChar char="§"/>
              <a:defRPr>
                <a:solidFill>
                  <a:schemeClr val="tx2"/>
                </a:solidFill>
                <a:latin typeface="+mj-lt"/>
              </a:defRPr>
            </a:lvl1pPr>
            <a:lvl2pPr marL="685800" indent="-228600">
              <a:spcAft>
                <a:spcPts val="600"/>
              </a:spcAft>
              <a:buFont typeface="Wingdings" panose="05000000000000000000" pitchFamily="2" charset="2"/>
              <a:buChar char="§"/>
              <a:defRPr>
                <a:solidFill>
                  <a:schemeClr val="accent1"/>
                </a:solidFill>
              </a:defRPr>
            </a:lvl2pPr>
            <a:lvl3pPr marL="1143000" indent="-228600">
              <a:spcAft>
                <a:spcPts val="600"/>
              </a:spcAft>
              <a:buFont typeface="Wingdings" panose="05000000000000000000" pitchFamily="2" charset="2"/>
              <a:buChar char="§"/>
              <a:defRPr>
                <a:solidFill>
                  <a:schemeClr val="tx1">
                    <a:lumMod val="50000"/>
                    <a:lumOff val="50000"/>
                  </a:schemeClr>
                </a:solidFill>
              </a:defRPr>
            </a:lvl3pPr>
            <a:lvl4pPr marL="1600200" indent="-228600">
              <a:buFont typeface="Wingdings" panose="05000000000000000000" pitchFamily="2" charset="2"/>
              <a:buChar char="§"/>
              <a:defRPr>
                <a:solidFill>
                  <a:schemeClr val="tx2"/>
                </a:solidFill>
              </a:defRPr>
            </a:lvl4pPr>
            <a:lvl5pPr marL="2057400" indent="-228600">
              <a:buFont typeface="Wingdings" panose="05000000000000000000" pitchFamily="2" charset="2"/>
              <a:buChar cha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19655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782048" y="612648"/>
            <a:ext cx="1276352" cy="457200"/>
          </a:xfrm>
          <a:prstGeom prst="rect">
            <a:avLst/>
          </a:prstGeom>
        </p:spPr>
        <p:txBody>
          <a:bodyPr/>
          <a:lstStyle/>
          <a:p>
            <a:endParaRPr lang="en-US" dirty="0">
              <a:solidFill>
                <a:srgbClr val="336699"/>
              </a:solidFill>
            </a:endParaRPr>
          </a:p>
        </p:txBody>
      </p:sp>
      <p:sp>
        <p:nvSpPr>
          <p:cNvPr id="3" name="Footer Placeholder 2"/>
          <p:cNvSpPr>
            <a:spLocks noGrp="1"/>
          </p:cNvSpPr>
          <p:nvPr>
            <p:ph type="ftr" sz="quarter" idx="11"/>
          </p:nvPr>
        </p:nvSpPr>
        <p:spPr/>
        <p:txBody>
          <a:bodyPr/>
          <a:lstStyle/>
          <a:p>
            <a:endParaRPr lang="en-US" dirty="0">
              <a:solidFill>
                <a:srgbClr val="336699"/>
              </a:solidFill>
            </a:endParaRPr>
          </a:p>
        </p:txBody>
      </p:sp>
      <p:sp>
        <p:nvSpPr>
          <p:cNvPr id="4" name="Slide Number Placeholder 3"/>
          <p:cNvSpPr>
            <a:spLocks noGrp="1"/>
          </p:cNvSpPr>
          <p:nvPr>
            <p:ph type="sldNum" sz="quarter" idx="12"/>
          </p:nvPr>
        </p:nvSpPr>
        <p:spPr/>
        <p:txBody>
          <a:bodyPr/>
          <a:lstStyle/>
          <a:p>
            <a:fld id="{96652B35-718D-4E28-AFEB-B694A3B357E8}" type="slidenum">
              <a:rPr lang="en-US" smtClean="0"/>
              <a:pPr/>
              <a:t>‹#›</a:t>
            </a:fld>
            <a:endParaRPr lang="en-US" dirty="0"/>
          </a:p>
        </p:txBody>
      </p:sp>
    </p:spTree>
    <p:extLst>
      <p:ext uri="{BB962C8B-B14F-4D97-AF65-F5344CB8AC3E}">
        <p14:creationId xmlns:p14="http://schemas.microsoft.com/office/powerpoint/2010/main" val="2183477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Break-Option 1-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709739"/>
            <a:ext cx="10363200" cy="2852737"/>
          </a:xfrm>
          <a:prstGeom prst="rect">
            <a:avLst/>
          </a:prstGeom>
        </p:spPr>
        <p:txBody>
          <a:bodyPr anchor="b"/>
          <a:lstStyle>
            <a:lvl1pPr>
              <a:defRPr sz="6000">
                <a:solidFill>
                  <a:schemeClr val="bg1"/>
                </a:solidFill>
                <a:latin typeface="Franklin Gothic Medium Cond" panose="020B0606030402020204" pitchFamily="34" charset="0"/>
              </a:defRPr>
            </a:lvl1pPr>
          </a:lstStyle>
          <a:p>
            <a:r>
              <a:rPr lang="en-US"/>
              <a:t>Click to add section name</a:t>
            </a:r>
          </a:p>
        </p:txBody>
      </p:sp>
      <p:sp>
        <p:nvSpPr>
          <p:cNvPr id="3" name="Text Placeholder 2"/>
          <p:cNvSpPr>
            <a:spLocks noGrp="1"/>
          </p:cNvSpPr>
          <p:nvPr>
            <p:ph type="body" idx="1" hasCustomPrompt="1"/>
          </p:nvPr>
        </p:nvSpPr>
        <p:spPr>
          <a:xfrm>
            <a:off x="914400" y="4546601"/>
            <a:ext cx="10363200" cy="978408"/>
          </a:xfrm>
          <a:prstGeom prst="rect">
            <a:avLst/>
          </a:prstGeom>
        </p:spPr>
        <p:txBody>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6" name="Slide Number Placeholder 5"/>
          <p:cNvSpPr>
            <a:spLocks noGrp="1"/>
          </p:cNvSpPr>
          <p:nvPr>
            <p:ph type="sldNum" sz="quarter" idx="12"/>
          </p:nvPr>
        </p:nvSpPr>
        <p:spPr>
          <a:xfrm>
            <a:off x="11582400" y="3176"/>
            <a:ext cx="609600" cy="365125"/>
          </a:xfrm>
        </p:spPr>
        <p:txBody>
          <a:bodyPr/>
          <a:lstStyle/>
          <a:p>
            <a:fld id="{9C3745C4-DC22-4C7E-B310-E4DD80906FC3}" type="slidenum">
              <a:rPr lang="en-US" smtClean="0"/>
              <a:t>‹#›</a:t>
            </a:fld>
            <a:endParaRPr lang="en-US" dirty="0"/>
          </a:p>
        </p:txBody>
      </p:sp>
    </p:spTree>
    <p:extLst>
      <p:ext uri="{BB962C8B-B14F-4D97-AF65-F5344CB8AC3E}">
        <p14:creationId xmlns:p14="http://schemas.microsoft.com/office/powerpoint/2010/main" val="3578158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Option 2-Logo">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6096000" y="1609389"/>
            <a:ext cx="5181600" cy="41148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2400" i="1" dirty="0" smtClean="0">
                <a:solidFill>
                  <a:schemeClr val="bg1"/>
                </a:solidFill>
                <a:latin typeface="Georgia" panose="02040502050405020303" pitchFamily="18" charset="0"/>
              </a:defRPr>
            </a:lvl1pPr>
            <a:lvl2pPr marL="228600" indent="0">
              <a:buNone/>
              <a:defRPr lang="en-US" sz="1800" dirty="0" smtClean="0">
                <a:solidFill>
                  <a:schemeClr val="lt1"/>
                </a:solidFill>
              </a:defRPr>
            </a:lvl2pPr>
            <a:lvl3pPr marL="685800" indent="0">
              <a:buNone/>
              <a:defRPr lang="en-US" sz="1800" dirty="0" smtClean="0">
                <a:solidFill>
                  <a:schemeClr val="lt1"/>
                </a:solidFill>
              </a:defRPr>
            </a:lvl3pPr>
            <a:lvl4pPr marL="1143000" indent="0">
              <a:buNone/>
              <a:defRPr lang="en-US" dirty="0" smtClean="0">
                <a:solidFill>
                  <a:schemeClr val="lt1"/>
                </a:solidFill>
              </a:defRPr>
            </a:lvl4pPr>
            <a:lvl5pPr marL="1600200" indent="0">
              <a:buNone/>
              <a:defRPr lang="en-US" dirty="0">
                <a:solidFill>
                  <a:schemeClr val="lt1"/>
                </a:solidFill>
              </a:defRPr>
            </a:lvl5pPr>
          </a:lstStyle>
          <a:p>
            <a:pPr marL="0" lvl="0" algn="r" defTabSz="457200"/>
            <a:r>
              <a:rPr lang="en-US"/>
              <a:t>Click to edit text</a:t>
            </a:r>
          </a:p>
        </p:txBody>
      </p:sp>
      <p:sp>
        <p:nvSpPr>
          <p:cNvPr id="3" name="Slide Number Placeholder 2"/>
          <p:cNvSpPr>
            <a:spLocks noGrp="1"/>
          </p:cNvSpPr>
          <p:nvPr>
            <p:ph type="sldNum" sz="quarter" idx="10"/>
          </p:nvPr>
        </p:nvSpPr>
        <p:spPr/>
        <p:txBody>
          <a:bodyPr/>
          <a:lstStyle/>
          <a:p>
            <a:fld id="{9C3745C4-DC22-4C7E-B310-E4DD80906FC3}" type="slidenum">
              <a:rPr lang="en-US" smtClean="0"/>
              <a:pPr/>
              <a:t>‹#›</a:t>
            </a:fld>
            <a:endParaRPr lang="en-US" dirty="0"/>
          </a:p>
        </p:txBody>
      </p:sp>
      <p:cxnSp>
        <p:nvCxnSpPr>
          <p:cNvPr id="4" name="Straight Connector 3"/>
          <p:cNvCxnSpPr/>
          <p:nvPr userDrawn="1"/>
        </p:nvCxnSpPr>
        <p:spPr>
          <a:xfrm flipV="1">
            <a:off x="914400" y="1609390"/>
            <a:ext cx="10363200" cy="3325"/>
          </a:xfrm>
          <a:prstGeom prst="line">
            <a:avLst/>
          </a:prstGeom>
          <a:ln w="254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2" hasCustomPrompt="1"/>
          </p:nvPr>
        </p:nvSpPr>
        <p:spPr>
          <a:xfrm>
            <a:off x="2321489" y="2768100"/>
            <a:ext cx="4416195" cy="590931"/>
          </a:xfrm>
          <a:prstGeom prst="rect">
            <a:avLst/>
          </a:prstGeom>
          <a:noFill/>
        </p:spPr>
        <p:txBody>
          <a:bodyPr wrap="square" rtlCol="0">
            <a:spAutoFit/>
          </a:bodyPr>
          <a:lstStyle>
            <a:lvl1pPr marL="0" indent="0">
              <a:buFontTx/>
              <a:buNone/>
              <a:defRPr lang="en-US" sz="1800" i="1" baseline="0" dirty="0">
                <a:solidFill>
                  <a:schemeClr val="bg1"/>
                </a:solidFill>
              </a:defRPr>
            </a:lvl1pPr>
          </a:lstStyle>
          <a:p>
            <a:pPr algn="ctr"/>
            <a:r>
              <a:rPr lang="en-US" i="1">
                <a:solidFill>
                  <a:schemeClr val="bg1"/>
                </a:solidFill>
              </a:rPr>
              <a:t>Optional</a:t>
            </a:r>
            <a:r>
              <a:rPr lang="en-US" i="1" baseline="0">
                <a:solidFill>
                  <a:schemeClr val="bg1"/>
                </a:solidFill>
              </a:rPr>
              <a:t> floating text box, minimum 18 pt. font, copy/paste as desired. </a:t>
            </a:r>
            <a:endParaRPr lang="en-US" i="1">
              <a:solidFill>
                <a:schemeClr val="bg1"/>
              </a:solidFill>
            </a:endParaRPr>
          </a:p>
        </p:txBody>
      </p:sp>
      <p:sp>
        <p:nvSpPr>
          <p:cNvPr id="15" name="Text Placeholder 13"/>
          <p:cNvSpPr>
            <a:spLocks noGrp="1"/>
          </p:cNvSpPr>
          <p:nvPr>
            <p:ph type="body" sz="quarter" idx="13" hasCustomPrompt="1"/>
          </p:nvPr>
        </p:nvSpPr>
        <p:spPr>
          <a:xfrm>
            <a:off x="5681249" y="4110473"/>
            <a:ext cx="4194625" cy="590931"/>
          </a:xfrm>
          <a:prstGeom prst="rect">
            <a:avLst/>
          </a:prstGeom>
          <a:noFill/>
        </p:spPr>
        <p:txBody>
          <a:bodyPr wrap="square" rtlCol="0">
            <a:spAutoFit/>
          </a:bodyPr>
          <a:lstStyle>
            <a:lvl1pPr marL="0" indent="0">
              <a:buFontTx/>
              <a:buNone/>
              <a:defRPr lang="en-US" sz="1800" i="1" dirty="0">
                <a:solidFill>
                  <a:schemeClr val="bg1"/>
                </a:solidFill>
              </a:defRPr>
            </a:lvl1pPr>
          </a:lstStyle>
          <a:p>
            <a:pPr algn="ctr"/>
            <a:r>
              <a:rPr lang="en-US" i="1">
                <a:solidFill>
                  <a:schemeClr val="bg1"/>
                </a:solidFill>
              </a:rPr>
              <a:t>Optional</a:t>
            </a:r>
            <a:r>
              <a:rPr lang="en-US" i="1" baseline="0">
                <a:solidFill>
                  <a:schemeClr val="bg1"/>
                </a:solidFill>
              </a:rPr>
              <a:t> floating text box, minimum 18 pt. font, copy/paste as desired.</a:t>
            </a:r>
            <a:endParaRPr lang="en-US" i="1">
              <a:solidFill>
                <a:schemeClr val="bg1"/>
              </a:solidFill>
            </a:endParaRPr>
          </a:p>
        </p:txBody>
      </p:sp>
      <p:sp>
        <p:nvSpPr>
          <p:cNvPr id="2" name="Title 1"/>
          <p:cNvSpPr>
            <a:spLocks noGrp="1"/>
          </p:cNvSpPr>
          <p:nvPr>
            <p:ph type="title" hasCustomPrompt="1"/>
          </p:nvPr>
        </p:nvSpPr>
        <p:spPr>
          <a:xfrm>
            <a:off x="914400" y="1166792"/>
            <a:ext cx="10363200" cy="549275"/>
          </a:xfrm>
          <a:prstGeom prst="rect">
            <a:avLst/>
          </a:prstGeom>
        </p:spPr>
        <p:txBody>
          <a:bodyPr/>
          <a:lstStyle>
            <a:lvl1pPr>
              <a:defRPr sz="3600" baseline="0">
                <a:solidFill>
                  <a:schemeClr val="bg1"/>
                </a:solidFill>
              </a:defRPr>
            </a:lvl1pPr>
          </a:lstStyle>
          <a:p>
            <a:r>
              <a:rPr lang="en-US"/>
              <a:t>Click to add section name</a:t>
            </a:r>
          </a:p>
        </p:txBody>
      </p:sp>
    </p:spTree>
    <p:extLst>
      <p:ext uri="{BB962C8B-B14F-4D97-AF65-F5344CB8AC3E}">
        <p14:creationId xmlns:p14="http://schemas.microsoft.com/office/powerpoint/2010/main" val="66009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buFontTx/>
              <a:buNone/>
              <a:defRPr sz="1200">
                <a:solidFill>
                  <a:schemeClr val="bg1">
                    <a:lumMod val="75000"/>
                  </a:schemeClr>
                </a:solidFill>
                <a:latin typeface="+mn-lt"/>
              </a:defRPr>
            </a:lvl1pPr>
          </a:lstStyle>
          <a:p>
            <a:fld id="{85CCE00C-251C-48B3-A60E-A85E665BCC2D}" type="slidenum">
              <a:rPr lang="en-US" smtClean="0"/>
              <a:pPr/>
              <a:t>‹#›</a:t>
            </a:fld>
            <a:endParaRPr lang="en-US" dirty="0"/>
          </a:p>
        </p:txBody>
      </p:sp>
      <p:sp>
        <p:nvSpPr>
          <p:cNvPr id="7" name="Text Placeholder 6"/>
          <p:cNvSpPr>
            <a:spLocks noGrp="1"/>
          </p:cNvSpPr>
          <p:nvPr>
            <p:ph type="body" sz="quarter" idx="13" hasCustomPrompt="1"/>
          </p:nvPr>
        </p:nvSpPr>
        <p:spPr>
          <a:xfrm>
            <a:off x="914400" y="5943600"/>
            <a:ext cx="10363200" cy="557408"/>
          </a:xfrm>
          <a:prstGeom prst="rect">
            <a:avLst/>
          </a:prstGeom>
          <a:noFill/>
          <a:ln cmpd="sng">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marR="0" indent="0" algn="l" defTabSz="457200" rtl="0" eaLnBrk="1" fontAlgn="auto" latinLnBrk="0" hangingPunct="1">
              <a:lnSpc>
                <a:spcPct val="90000"/>
              </a:lnSpc>
              <a:spcBef>
                <a:spcPts val="0"/>
              </a:spcBef>
              <a:spcAft>
                <a:spcPts val="0"/>
              </a:spcAft>
              <a:buClrTx/>
              <a:buSzTx/>
              <a:buFontTx/>
              <a:buNone/>
              <a:tabLst/>
              <a:defRPr lang="en-US" sz="1200" baseline="0" smtClean="0">
                <a:solidFill>
                  <a:schemeClr val="tx1">
                    <a:lumMod val="50000"/>
                    <a:lumOff val="50000"/>
                  </a:schemeClr>
                </a:solidFill>
                <a:latin typeface="Franklin Gothic Medium Cond" panose="020B0606030402020204" pitchFamily="34" charset="0"/>
              </a:defRPr>
            </a:lvl1pPr>
            <a:lvl2pPr marL="228600" indent="0">
              <a:buFontTx/>
              <a:buNone/>
              <a:defRPr lang="en-US" sz="1200" smtClean="0">
                <a:solidFill>
                  <a:schemeClr val="bg1">
                    <a:lumMod val="75000"/>
                  </a:schemeClr>
                </a:solidFill>
                <a:latin typeface="Franklin Gothic Medium Cond" panose="020B0606030402020204" pitchFamily="34" charset="0"/>
              </a:defRPr>
            </a:lvl2pPr>
            <a:lvl3pPr marL="685800" indent="0">
              <a:buFontTx/>
              <a:buNone/>
              <a:defRPr lang="en-US" sz="1200" smtClean="0">
                <a:solidFill>
                  <a:schemeClr val="bg1">
                    <a:lumMod val="75000"/>
                  </a:schemeClr>
                </a:solidFill>
                <a:latin typeface="Franklin Gothic Medium Cond" panose="020B0606030402020204" pitchFamily="34" charset="0"/>
              </a:defRPr>
            </a:lvl3pPr>
            <a:lvl4pPr marL="1143000" indent="0">
              <a:buFontTx/>
              <a:buNone/>
              <a:defRPr lang="en-US" sz="1200" smtClean="0">
                <a:solidFill>
                  <a:schemeClr val="bg1">
                    <a:lumMod val="75000"/>
                  </a:schemeClr>
                </a:solidFill>
                <a:latin typeface="Franklin Gothic Medium Cond" panose="020B0606030402020204" pitchFamily="34" charset="0"/>
              </a:defRPr>
            </a:lvl4pPr>
            <a:lvl5pPr marL="1600200" indent="0">
              <a:buFontTx/>
              <a:buNone/>
              <a:defRPr lang="en-US" sz="1200">
                <a:solidFill>
                  <a:schemeClr val="bg1">
                    <a:lumMod val="75000"/>
                  </a:schemeClr>
                </a:solidFill>
                <a:latin typeface="Franklin Gothic Medium Cond" panose="020B0606030402020204" pitchFamily="34" charset="0"/>
              </a:defRPr>
            </a:lvl5pPr>
          </a:lstStyle>
          <a:p>
            <a:pPr marL="0" lvl="0" defTabSz="457200"/>
            <a:r>
              <a:rPr lang="en-US"/>
              <a:t>1 Click  to create footnote (only if needed). Change number format to “superscript.” Maximum three lines of footnotes.</a:t>
            </a:r>
          </a:p>
        </p:txBody>
      </p:sp>
      <p:sp>
        <p:nvSpPr>
          <p:cNvPr id="9" name="Title 1"/>
          <p:cNvSpPr>
            <a:spLocks noGrp="1"/>
          </p:cNvSpPr>
          <p:nvPr>
            <p:ph type="title" hasCustomPrompt="1"/>
          </p:nvPr>
        </p:nvSpPr>
        <p:spPr>
          <a:xfrm>
            <a:off x="768096" y="538838"/>
            <a:ext cx="10668000" cy="852640"/>
          </a:xfrm>
          <a:prstGeom prst="rect">
            <a:avLst/>
          </a:prstGeom>
        </p:spPr>
        <p:txBody>
          <a:bodyPr/>
          <a:lstStyle>
            <a:lvl1pPr>
              <a:defRPr sz="4800" baseline="0">
                <a:solidFill>
                  <a:schemeClr val="tx2"/>
                </a:solidFill>
                <a:latin typeface="Franklin Gothic Medium Cond" panose="020B0606030402020204" pitchFamily="34" charset="0"/>
              </a:defRPr>
            </a:lvl1pPr>
          </a:lstStyle>
          <a:p>
            <a:r>
              <a:rPr lang="en-US"/>
              <a:t>Click to edit heading</a:t>
            </a:r>
          </a:p>
        </p:txBody>
      </p:sp>
      <p:sp>
        <p:nvSpPr>
          <p:cNvPr id="3" name="Text Placeholder 2"/>
          <p:cNvSpPr>
            <a:spLocks noGrp="1"/>
          </p:cNvSpPr>
          <p:nvPr>
            <p:ph type="body" sz="quarter" idx="14"/>
          </p:nvPr>
        </p:nvSpPr>
        <p:spPr>
          <a:xfrm>
            <a:off x="914400" y="1828800"/>
            <a:ext cx="10363200" cy="4114800"/>
          </a:xfrm>
          <a:prstGeom prst="rect">
            <a:avLst/>
          </a:prstGeom>
        </p:spPr>
        <p:txBody>
          <a:bodyPr/>
          <a:lstStyle>
            <a:lvl1pPr marL="228600" indent="-228600">
              <a:spcAft>
                <a:spcPts val="600"/>
              </a:spcAft>
              <a:buFont typeface="Wingdings" panose="05000000000000000000" pitchFamily="2" charset="2"/>
              <a:buChar char="§"/>
              <a:defRPr>
                <a:solidFill>
                  <a:schemeClr val="tx2"/>
                </a:solidFill>
                <a:latin typeface="+mj-lt"/>
              </a:defRPr>
            </a:lvl1pPr>
            <a:lvl2pPr marL="685800" indent="-228600">
              <a:spcAft>
                <a:spcPts val="600"/>
              </a:spcAft>
              <a:buFont typeface="Wingdings" panose="05000000000000000000" pitchFamily="2" charset="2"/>
              <a:buChar char="§"/>
              <a:defRPr>
                <a:solidFill>
                  <a:schemeClr val="accent1"/>
                </a:solidFill>
              </a:defRPr>
            </a:lvl2pPr>
            <a:lvl3pPr marL="1143000" indent="-228600">
              <a:spcAft>
                <a:spcPts val="600"/>
              </a:spcAft>
              <a:buFont typeface="Wingdings" panose="05000000000000000000" pitchFamily="2" charset="2"/>
              <a:buChar char="§"/>
              <a:defRPr>
                <a:solidFill>
                  <a:schemeClr val="tx1">
                    <a:lumMod val="50000"/>
                    <a:lumOff val="50000"/>
                  </a:schemeClr>
                </a:solidFill>
              </a:defRPr>
            </a:lvl3pPr>
            <a:lvl4pPr marL="1600200" indent="-228600">
              <a:buFont typeface="Wingdings" panose="05000000000000000000" pitchFamily="2" charset="2"/>
              <a:buChar char="§"/>
              <a:defRPr>
                <a:solidFill>
                  <a:schemeClr val="tx2"/>
                </a:solidFill>
              </a:defRPr>
            </a:lvl4pPr>
            <a:lvl5pPr marL="2057400" indent="-228600">
              <a:buFont typeface="Wingdings" panose="05000000000000000000" pitchFamily="2" charset="2"/>
              <a:buChar cha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TextBox 7">
            <a:extLst>
              <a:ext uri="{FF2B5EF4-FFF2-40B4-BE49-F238E27FC236}">
                <a16:creationId xmlns:a16="http://schemas.microsoft.com/office/drawing/2014/main" id="{58D9DE5C-3056-45A1-ABEC-8E244AB3DC6D}"/>
              </a:ext>
            </a:extLst>
          </p:cNvPr>
          <p:cNvSpPr txBox="1"/>
          <p:nvPr userDrawn="1"/>
        </p:nvSpPr>
        <p:spPr>
          <a:xfrm>
            <a:off x="4513223" y="6319163"/>
            <a:ext cx="3165555" cy="430887"/>
          </a:xfrm>
          <a:prstGeom prst="rect">
            <a:avLst/>
          </a:prstGeom>
          <a:noFill/>
        </p:spPr>
        <p:txBody>
          <a:bodyPr wrap="square" rtlCol="0">
            <a:spAutoFit/>
          </a:bodyPr>
          <a:lstStyle/>
          <a:p>
            <a:r>
              <a:rPr lang="en-US" sz="1100" i="1" cap="all" dirty="0">
                <a:solidFill>
                  <a:schemeClr val="bg1">
                    <a:lumMod val="50000"/>
                  </a:schemeClr>
                </a:solidFill>
                <a:latin typeface="+mj-lt"/>
              </a:rPr>
              <a:t>Achieving </a:t>
            </a:r>
            <a:r>
              <a:rPr lang="en-US" sz="1100" i="1" cap="all" dirty="0">
                <a:solidFill>
                  <a:schemeClr val="accent1"/>
                </a:solidFill>
                <a:latin typeface="+mj-lt"/>
              </a:rPr>
              <a:t>Business excellence, </a:t>
            </a:r>
          </a:p>
          <a:p>
            <a:r>
              <a:rPr lang="en-US" sz="1100" i="1" cap="all" dirty="0">
                <a:solidFill>
                  <a:schemeClr val="bg1">
                    <a:lumMod val="50000"/>
                  </a:schemeClr>
                </a:solidFill>
                <a:latin typeface="+mj-lt"/>
              </a:rPr>
              <a:t>	    Enabling</a:t>
            </a:r>
            <a:r>
              <a:rPr lang="en-US" sz="1100" i="1" cap="all" dirty="0">
                <a:solidFill>
                  <a:schemeClr val="accent1"/>
                </a:solidFill>
                <a:latin typeface="+mj-lt"/>
              </a:rPr>
              <a:t> Mission Delivery</a:t>
            </a:r>
            <a:endParaRPr lang="en-US" sz="1050" i="1" cap="all" dirty="0">
              <a:solidFill>
                <a:schemeClr val="accent1"/>
              </a:solidFill>
              <a:latin typeface="+mj-lt"/>
            </a:endParaRPr>
          </a:p>
        </p:txBody>
      </p:sp>
    </p:spTree>
    <p:extLst>
      <p:ext uri="{BB962C8B-B14F-4D97-AF65-F5344CB8AC3E}">
        <p14:creationId xmlns:p14="http://schemas.microsoft.com/office/powerpoint/2010/main" val="1637507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387600"/>
          </a:xfrm>
          <a:prstGeom prst="rect">
            <a:avLst/>
          </a:prstGeom>
        </p:spPr>
        <p:txBody>
          <a:bodyPr anchor="b"/>
          <a:lstStyle>
            <a:lvl1pPr algn="l">
              <a:defRPr sz="6000" cap="small" baseline="0">
                <a:latin typeface="Franklin Gothic Medium Cond" panose="020B0606030402020204" pitchFamily="34" charset="0"/>
              </a:defRPr>
            </a:lvl1pPr>
          </a:lstStyle>
          <a:p>
            <a:r>
              <a:rPr lang="en-US"/>
              <a:t>Main Name</a:t>
            </a:r>
          </a:p>
        </p:txBody>
      </p:sp>
      <p:sp>
        <p:nvSpPr>
          <p:cNvPr id="3" name="Subtitle 2"/>
          <p:cNvSpPr>
            <a:spLocks noGrp="1"/>
          </p:cNvSpPr>
          <p:nvPr>
            <p:ph type="subTitle" idx="1" hasCustomPrompt="1"/>
          </p:nvPr>
        </p:nvSpPr>
        <p:spPr>
          <a:xfrm>
            <a:off x="914400" y="3602038"/>
            <a:ext cx="10363200" cy="1655762"/>
          </a:xfrm>
          <a:prstGeom prst="rect">
            <a:avLst/>
          </a:prstGeom>
        </p:spPr>
        <p:txBody>
          <a:bodyPr/>
          <a:lstStyle>
            <a:lvl1pPr marL="0" indent="0" algn="l">
              <a:buNone/>
              <a:defRPr sz="4100" i="1" baseline="0">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session title here</a:t>
            </a:r>
          </a:p>
        </p:txBody>
      </p:sp>
      <p:sp>
        <p:nvSpPr>
          <p:cNvPr id="8" name="Text Placeholder 7"/>
          <p:cNvSpPr>
            <a:spLocks noGrp="1"/>
          </p:cNvSpPr>
          <p:nvPr>
            <p:ph type="body" sz="quarter" idx="13" hasCustomPrompt="1"/>
          </p:nvPr>
        </p:nvSpPr>
        <p:spPr>
          <a:xfrm>
            <a:off x="8940800" y="5930901"/>
            <a:ext cx="2641600" cy="530225"/>
          </a:xfrm>
          <a:prstGeom prst="rect">
            <a:avLst/>
          </a:prstGeom>
        </p:spPr>
        <p:txBody>
          <a:bodyPr/>
          <a:lstStyle>
            <a:lvl1pPr marL="0" indent="0">
              <a:buNone/>
              <a:defRPr sz="2400" baseline="0">
                <a:latin typeface="Georgia" panose="02040502050405020303" pitchFamily="18" charset="0"/>
              </a:defRPr>
            </a:lvl1pPr>
            <a:lvl2pPr>
              <a:defRPr sz="2400">
                <a:latin typeface="Georgia" panose="02040502050405020303" pitchFamily="18" charset="0"/>
              </a:defRPr>
            </a:lvl2pPr>
            <a:lvl3pPr>
              <a:defRPr sz="2400">
                <a:latin typeface="Georgia" panose="02040502050405020303" pitchFamily="18" charset="0"/>
              </a:defRPr>
            </a:lvl3pPr>
            <a:lvl4pPr>
              <a:defRPr sz="2400">
                <a:latin typeface="Georgia" panose="02040502050405020303" pitchFamily="18" charset="0"/>
              </a:defRPr>
            </a:lvl4pPr>
            <a:lvl5pPr>
              <a:defRPr sz="2400">
                <a:latin typeface="Georgia" panose="02040502050405020303" pitchFamily="18" charset="0"/>
              </a:defRPr>
            </a:lvl5pPr>
          </a:lstStyle>
          <a:p>
            <a:pPr lvl="0"/>
            <a:r>
              <a:rPr lang="en-US"/>
              <a:t>Month 2016</a:t>
            </a:r>
          </a:p>
        </p:txBody>
      </p:sp>
      <p:sp>
        <p:nvSpPr>
          <p:cNvPr id="5" name="TextBox 4">
            <a:extLst>
              <a:ext uri="{FF2B5EF4-FFF2-40B4-BE49-F238E27FC236}">
                <a16:creationId xmlns:a16="http://schemas.microsoft.com/office/drawing/2014/main" id="{45EBE595-AC09-44E5-8684-0F2B17AEBE0F}"/>
              </a:ext>
            </a:extLst>
          </p:cNvPr>
          <p:cNvSpPr txBox="1"/>
          <p:nvPr userDrawn="1"/>
        </p:nvSpPr>
        <p:spPr>
          <a:xfrm>
            <a:off x="4513223" y="6319163"/>
            <a:ext cx="3165555" cy="430887"/>
          </a:xfrm>
          <a:prstGeom prst="rect">
            <a:avLst/>
          </a:prstGeom>
          <a:noFill/>
        </p:spPr>
        <p:txBody>
          <a:bodyPr wrap="square" rtlCol="0">
            <a:spAutoFit/>
          </a:bodyPr>
          <a:lstStyle/>
          <a:p>
            <a:r>
              <a:rPr lang="en-US" sz="1100" i="1" cap="all" dirty="0">
                <a:solidFill>
                  <a:schemeClr val="bg1">
                    <a:lumMod val="50000"/>
                  </a:schemeClr>
                </a:solidFill>
                <a:latin typeface="+mj-lt"/>
              </a:rPr>
              <a:t>Achieving </a:t>
            </a:r>
            <a:r>
              <a:rPr lang="en-US" sz="1100" i="1" cap="all" dirty="0">
                <a:solidFill>
                  <a:schemeClr val="accent1"/>
                </a:solidFill>
                <a:latin typeface="+mj-lt"/>
              </a:rPr>
              <a:t>Business excellence, </a:t>
            </a:r>
          </a:p>
          <a:p>
            <a:r>
              <a:rPr lang="en-US" sz="1100" i="1" cap="all" dirty="0">
                <a:solidFill>
                  <a:schemeClr val="bg1">
                    <a:lumMod val="50000"/>
                  </a:schemeClr>
                </a:solidFill>
                <a:latin typeface="+mj-lt"/>
              </a:rPr>
              <a:t>	    Enabling</a:t>
            </a:r>
            <a:r>
              <a:rPr lang="en-US" sz="1100" i="1" cap="all" dirty="0">
                <a:solidFill>
                  <a:schemeClr val="accent1"/>
                </a:solidFill>
                <a:latin typeface="+mj-lt"/>
              </a:rPr>
              <a:t> Mission Delivery</a:t>
            </a:r>
            <a:endParaRPr lang="en-US" sz="1050" i="1" cap="all" dirty="0">
              <a:solidFill>
                <a:schemeClr val="accent1"/>
              </a:solidFill>
              <a:latin typeface="+mj-lt"/>
            </a:endParaRPr>
          </a:p>
        </p:txBody>
      </p:sp>
    </p:spTree>
    <p:extLst>
      <p:ext uri="{BB962C8B-B14F-4D97-AF65-F5344CB8AC3E}">
        <p14:creationId xmlns:p14="http://schemas.microsoft.com/office/powerpoint/2010/main" val="1786700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001C5-66D4-4171-B5DD-72217401B92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B6AB912-B7CC-498B-B62B-C8AD13FE8013}"/>
              </a:ext>
            </a:extLst>
          </p:cNvPr>
          <p:cNvSpPr>
            <a:spLocks noGrp="1"/>
          </p:cNvSpPr>
          <p:nvPr>
            <p:ph type="sldNum" sz="quarter" idx="10"/>
          </p:nvPr>
        </p:nvSpPr>
        <p:spPr/>
        <p:txBody>
          <a:bodyPr/>
          <a:lstStyle/>
          <a:p>
            <a:r>
              <a:rPr lang="en-US" dirty="0"/>
              <a:t>Slide </a:t>
            </a:r>
            <a:fld id="{DB074988-A63B-2848-9603-65FA7D7B2300}" type="slidenum">
              <a:rPr lang="en-US" smtClean="0"/>
              <a:pPr/>
              <a:t>‹#›</a:t>
            </a:fld>
            <a:endParaRPr lang="en-US" dirty="0"/>
          </a:p>
        </p:txBody>
      </p:sp>
      <p:sp>
        <p:nvSpPr>
          <p:cNvPr id="5" name="Content Placeholder 4">
            <a:extLst>
              <a:ext uri="{FF2B5EF4-FFF2-40B4-BE49-F238E27FC236}">
                <a16:creationId xmlns:a16="http://schemas.microsoft.com/office/drawing/2014/main" id="{110917BE-48A9-435E-A8D1-83EA8E38CE2B}"/>
              </a:ext>
            </a:extLst>
          </p:cNvPr>
          <p:cNvSpPr>
            <a:spLocks noGrp="1"/>
          </p:cNvSpPr>
          <p:nvPr>
            <p:ph sz="quarter" idx="11"/>
          </p:nvPr>
        </p:nvSpPr>
        <p:spPr>
          <a:xfrm>
            <a:off x="609600" y="1145136"/>
            <a:ext cx="10972800" cy="50078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41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EAB9C3ED-D942-4B12-B6DF-870A720D93AB}"/>
              </a:ext>
            </a:extLst>
          </p:cNvPr>
          <p:cNvSpPr>
            <a:spLocks noGrp="1"/>
          </p:cNvSpPr>
          <p:nvPr>
            <p:ph type="sldNum" sz="quarter" idx="10"/>
          </p:nvPr>
        </p:nvSpPr>
        <p:spPr/>
        <p:txBody>
          <a:bodyPr/>
          <a:lstStyle/>
          <a:p>
            <a:r>
              <a:rPr lang="en-US" dirty="0"/>
              <a:t>Slide </a:t>
            </a:r>
            <a:fld id="{DB074988-A63B-2848-9603-65FA7D7B2300}" type="slidenum">
              <a:rPr lang="en-US" smtClean="0"/>
              <a:pPr/>
              <a:t>‹#›</a:t>
            </a:fld>
            <a:endParaRPr lang="en-US" dirty="0"/>
          </a:p>
        </p:txBody>
      </p:sp>
    </p:spTree>
    <p:extLst>
      <p:ext uri="{BB962C8B-B14F-4D97-AF65-F5344CB8AC3E}">
        <p14:creationId xmlns:p14="http://schemas.microsoft.com/office/powerpoint/2010/main" val="3398413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1 (FEMAStat)">
    <p:spTree>
      <p:nvGrpSpPr>
        <p:cNvPr id="1" name=""/>
        <p:cNvGrpSpPr/>
        <p:nvPr/>
      </p:nvGrpSpPr>
      <p:grpSpPr>
        <a:xfrm>
          <a:off x="0" y="0"/>
          <a:ext cx="0" cy="0"/>
          <a:chOff x="0" y="0"/>
          <a:chExt cx="0" cy="0"/>
        </a:xfrm>
      </p:grpSpPr>
      <p:sp>
        <p:nvSpPr>
          <p:cNvPr id="2" name="TextBox 1"/>
          <p:cNvSpPr txBox="1"/>
          <p:nvPr userDrawn="1"/>
        </p:nvSpPr>
        <p:spPr>
          <a:xfrm>
            <a:off x="914398" y="1143000"/>
            <a:ext cx="6886183" cy="1392763"/>
          </a:xfrm>
          <a:prstGeom prst="rect">
            <a:avLst/>
          </a:prstGeom>
        </p:spPr>
        <p:txBody>
          <a:bodyPr anchor="b"/>
          <a:lstStyle>
            <a:lvl1pPr defTabSz="914400">
              <a:lnSpc>
                <a:spcPct val="90000"/>
              </a:lnSpc>
              <a:spcBef>
                <a:spcPct val="0"/>
              </a:spcBef>
              <a:buNone/>
              <a:defRPr sz="6000" cap="small" baseline="0">
                <a:solidFill>
                  <a:schemeClr val="tx1">
                    <a:lumMod val="75000"/>
                  </a:schemeClr>
                </a:solidFill>
                <a:latin typeface="Franklin Gothic Medium Cond" panose="020B0606030402020204" pitchFamily="34" charset="0"/>
                <a:ea typeface="+mj-ea"/>
                <a:cs typeface="+mj-cs"/>
              </a:defRPr>
            </a:lvl1pPr>
          </a:lstStyle>
          <a:p>
            <a:r>
              <a:rPr lang="en-US" sz="6000" dirty="0">
                <a:solidFill>
                  <a:prstClr val="white">
                    <a:lumMod val="75000"/>
                  </a:prstClr>
                </a:solidFill>
              </a:rPr>
              <a:t>FEMA</a:t>
            </a:r>
            <a:r>
              <a:rPr lang="en-US" sz="6000" dirty="0">
                <a:solidFill>
                  <a:prstClr val="white"/>
                </a:solidFill>
              </a:rPr>
              <a:t>Stat</a:t>
            </a:r>
          </a:p>
        </p:txBody>
      </p:sp>
      <p:sp>
        <p:nvSpPr>
          <p:cNvPr id="8" name="Text Placeholder 7"/>
          <p:cNvSpPr>
            <a:spLocks noGrp="1"/>
          </p:cNvSpPr>
          <p:nvPr>
            <p:ph type="body" sz="quarter" idx="13" hasCustomPrompt="1"/>
          </p:nvPr>
        </p:nvSpPr>
        <p:spPr>
          <a:xfrm>
            <a:off x="914400" y="5084762"/>
            <a:ext cx="7045235" cy="457200"/>
          </a:xfrm>
          <a:prstGeom prst="rect">
            <a:avLst/>
          </a:prstGeom>
        </p:spPr>
        <p:txBody>
          <a:bodyPr/>
          <a:lstStyle>
            <a:lvl1pPr marL="0" indent="0" algn="l">
              <a:buNone/>
              <a:defRPr sz="2400" baseline="0">
                <a:solidFill>
                  <a:schemeClr val="tx1">
                    <a:lumMod val="75000"/>
                  </a:schemeClr>
                </a:solidFill>
                <a:latin typeface="Georgia" panose="02040502050405020303" pitchFamily="18" charset="0"/>
              </a:defRPr>
            </a:lvl1pPr>
            <a:lvl2pPr>
              <a:defRPr sz="2400">
                <a:latin typeface="Georgia" panose="02040502050405020303" pitchFamily="18" charset="0"/>
              </a:defRPr>
            </a:lvl2pPr>
            <a:lvl3pPr>
              <a:defRPr sz="2400">
                <a:latin typeface="Georgia" panose="02040502050405020303" pitchFamily="18" charset="0"/>
              </a:defRPr>
            </a:lvl3pPr>
            <a:lvl4pPr>
              <a:defRPr sz="2400">
                <a:latin typeface="Georgia" panose="02040502050405020303" pitchFamily="18" charset="0"/>
              </a:defRPr>
            </a:lvl4pPr>
            <a:lvl5pPr>
              <a:defRPr sz="2400">
                <a:latin typeface="Georgia" panose="02040502050405020303" pitchFamily="18" charset="0"/>
              </a:defRPr>
            </a:lvl5pPr>
          </a:lstStyle>
          <a:p>
            <a:pPr lvl="0"/>
            <a:r>
              <a:rPr lang="en-US" err="1"/>
              <a:t>Mmm</a:t>
            </a:r>
            <a:r>
              <a:rPr lang="en-US"/>
              <a:t> DD, 201X</a:t>
            </a:r>
          </a:p>
        </p:txBody>
      </p:sp>
      <p:sp>
        <p:nvSpPr>
          <p:cNvPr id="6" name="Subtitle 2"/>
          <p:cNvSpPr>
            <a:spLocks noGrp="1"/>
          </p:cNvSpPr>
          <p:nvPr>
            <p:ph type="subTitle" idx="1" hasCustomPrompt="1"/>
          </p:nvPr>
        </p:nvSpPr>
        <p:spPr>
          <a:xfrm>
            <a:off x="914400" y="2535763"/>
            <a:ext cx="7045235" cy="1427162"/>
          </a:xfrm>
          <a:prstGeom prst="rect">
            <a:avLst/>
          </a:prstGeom>
        </p:spPr>
        <p:txBody>
          <a:bodyPr/>
          <a:lstStyle>
            <a:lvl1pPr marL="0" indent="0" algn="l">
              <a:buNone/>
              <a:defRPr sz="3200" i="1" baseline="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topic (e.g.  Disaster Closeout)</a:t>
            </a:r>
          </a:p>
        </p:txBody>
      </p:sp>
      <p:cxnSp>
        <p:nvCxnSpPr>
          <p:cNvPr id="7" name="Straight Connector 6"/>
          <p:cNvCxnSpPr/>
          <p:nvPr userDrawn="1"/>
        </p:nvCxnSpPr>
        <p:spPr>
          <a:xfrm>
            <a:off x="1090864" y="2404895"/>
            <a:ext cx="10186737" cy="1"/>
          </a:xfrm>
          <a:prstGeom prst="line">
            <a:avLst/>
          </a:prstGeom>
          <a:ln w="25400">
            <a:solidFill>
              <a:schemeClr val="tx1">
                <a:lumMod val="7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8116385" y="2000919"/>
            <a:ext cx="3300552" cy="461665"/>
          </a:xfrm>
          <a:prstGeom prst="rect">
            <a:avLst/>
          </a:prstGeom>
          <a:noFill/>
        </p:spPr>
        <p:txBody>
          <a:bodyPr wrap="square" rtlCol="0">
            <a:spAutoFit/>
          </a:bodyPr>
          <a:lstStyle/>
          <a:p>
            <a:pPr algn="r"/>
            <a:r>
              <a:rPr lang="en-US" sz="2400" dirty="0">
                <a:solidFill>
                  <a:prstClr val="white"/>
                </a:solidFill>
                <a:latin typeface="Franklin Gothic Medium Cond" panose="020B0606030402020204" pitchFamily="34" charset="0"/>
              </a:rPr>
              <a:t>Contributors</a:t>
            </a:r>
          </a:p>
        </p:txBody>
      </p:sp>
      <p:sp>
        <p:nvSpPr>
          <p:cNvPr id="15" name="Text Placeholder 14"/>
          <p:cNvSpPr>
            <a:spLocks noGrp="1"/>
          </p:cNvSpPr>
          <p:nvPr>
            <p:ph type="body" sz="quarter" idx="14"/>
          </p:nvPr>
        </p:nvSpPr>
        <p:spPr>
          <a:xfrm>
            <a:off x="8116386" y="2404894"/>
            <a:ext cx="3300551" cy="3137068"/>
          </a:xfrm>
          <a:prstGeom prst="rect">
            <a:avLst/>
          </a:prstGeom>
        </p:spPr>
        <p:txBody>
          <a:bodyPr/>
          <a:lstStyle>
            <a:lvl1pPr marL="0" indent="0" algn="r">
              <a:spcBef>
                <a:spcPts val="0"/>
              </a:spcBef>
              <a:buFontTx/>
              <a:buNone/>
              <a:defRPr sz="2400">
                <a:solidFill>
                  <a:schemeClr val="tx1"/>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endParaRPr lang="en-US"/>
          </a:p>
        </p:txBody>
      </p:sp>
    </p:spTree>
    <p:extLst>
      <p:ext uri="{BB962C8B-B14F-4D97-AF65-F5344CB8AC3E}">
        <p14:creationId xmlns:p14="http://schemas.microsoft.com/office/powerpoint/2010/main" val="112266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914400" y="5084762"/>
            <a:ext cx="7045235" cy="457200"/>
          </a:xfrm>
          <a:prstGeom prst="rect">
            <a:avLst/>
          </a:prstGeom>
        </p:spPr>
        <p:txBody>
          <a:bodyPr/>
          <a:lstStyle>
            <a:lvl1pPr marL="0" indent="0" algn="l">
              <a:buNone/>
              <a:defRPr sz="2400" baseline="0">
                <a:solidFill>
                  <a:schemeClr val="tx1">
                    <a:lumMod val="75000"/>
                  </a:schemeClr>
                </a:solidFill>
                <a:latin typeface="Georgia" panose="02040502050405020303" pitchFamily="18" charset="0"/>
              </a:defRPr>
            </a:lvl1pPr>
            <a:lvl2pPr>
              <a:defRPr sz="2400">
                <a:latin typeface="Georgia" panose="02040502050405020303" pitchFamily="18" charset="0"/>
              </a:defRPr>
            </a:lvl2pPr>
            <a:lvl3pPr>
              <a:defRPr sz="2400">
                <a:latin typeface="Georgia" panose="02040502050405020303" pitchFamily="18" charset="0"/>
              </a:defRPr>
            </a:lvl3pPr>
            <a:lvl4pPr>
              <a:defRPr sz="2400">
                <a:latin typeface="Georgia" panose="02040502050405020303" pitchFamily="18" charset="0"/>
              </a:defRPr>
            </a:lvl4pPr>
            <a:lvl5pPr>
              <a:defRPr sz="2400">
                <a:latin typeface="Georgia" panose="02040502050405020303" pitchFamily="18" charset="0"/>
              </a:defRPr>
            </a:lvl5pPr>
          </a:lstStyle>
          <a:p>
            <a:pPr lvl="0"/>
            <a:r>
              <a:rPr lang="en-US" err="1"/>
              <a:t>Mmm</a:t>
            </a:r>
            <a:r>
              <a:rPr lang="en-US"/>
              <a:t> DD, 201X</a:t>
            </a:r>
          </a:p>
        </p:txBody>
      </p:sp>
      <p:sp>
        <p:nvSpPr>
          <p:cNvPr id="5" name="Title 1"/>
          <p:cNvSpPr>
            <a:spLocks noGrp="1"/>
          </p:cNvSpPr>
          <p:nvPr>
            <p:ph type="ctrTitle" hasCustomPrompt="1"/>
          </p:nvPr>
        </p:nvSpPr>
        <p:spPr>
          <a:xfrm>
            <a:off x="914400" y="697833"/>
            <a:ext cx="7045235" cy="1813867"/>
          </a:xfrm>
          <a:prstGeom prst="rect">
            <a:avLst/>
          </a:prstGeom>
        </p:spPr>
        <p:txBody>
          <a:bodyPr anchor="b"/>
          <a:lstStyle>
            <a:lvl1pPr algn="l">
              <a:defRPr sz="6000" cap="small" baseline="0">
                <a:solidFill>
                  <a:schemeClr val="tx1">
                    <a:lumMod val="75000"/>
                  </a:schemeClr>
                </a:solidFill>
                <a:latin typeface="Franklin Gothic Medium Cond" panose="020B0606030402020204" pitchFamily="34" charset="0"/>
              </a:defRPr>
            </a:lvl1pPr>
          </a:lstStyle>
          <a:p>
            <a:r>
              <a:rPr lang="en-US"/>
              <a:t>Enter Title</a:t>
            </a:r>
          </a:p>
        </p:txBody>
      </p:sp>
      <p:sp>
        <p:nvSpPr>
          <p:cNvPr id="6" name="Subtitle 2"/>
          <p:cNvSpPr>
            <a:spLocks noGrp="1"/>
          </p:cNvSpPr>
          <p:nvPr>
            <p:ph type="subTitle" idx="1" hasCustomPrompt="1"/>
          </p:nvPr>
        </p:nvSpPr>
        <p:spPr>
          <a:xfrm>
            <a:off x="914400" y="2535763"/>
            <a:ext cx="7045235" cy="1427162"/>
          </a:xfrm>
          <a:prstGeom prst="rect">
            <a:avLst/>
          </a:prstGeom>
        </p:spPr>
        <p:txBody>
          <a:bodyPr/>
          <a:lstStyle>
            <a:lvl1pPr marL="0" indent="0" algn="l">
              <a:buNone/>
              <a:defRPr sz="3200" i="1" baseline="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topic (e.g.  Disaster Closeout)</a:t>
            </a:r>
          </a:p>
        </p:txBody>
      </p:sp>
      <p:cxnSp>
        <p:nvCxnSpPr>
          <p:cNvPr id="7" name="Straight Connector 6"/>
          <p:cNvCxnSpPr/>
          <p:nvPr userDrawn="1"/>
        </p:nvCxnSpPr>
        <p:spPr>
          <a:xfrm flipV="1">
            <a:off x="914400" y="2404895"/>
            <a:ext cx="10363200" cy="3325"/>
          </a:xfrm>
          <a:prstGeom prst="line">
            <a:avLst/>
          </a:prstGeom>
          <a:ln w="25400">
            <a:solidFill>
              <a:schemeClr val="bg2">
                <a:lumMod val="50000"/>
                <a:lumOff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8116385" y="2000919"/>
            <a:ext cx="3300552" cy="461665"/>
          </a:xfrm>
          <a:prstGeom prst="rect">
            <a:avLst/>
          </a:prstGeom>
          <a:noFill/>
        </p:spPr>
        <p:txBody>
          <a:bodyPr wrap="square" rtlCol="0">
            <a:spAutoFit/>
          </a:bodyPr>
          <a:lstStyle/>
          <a:p>
            <a:pPr algn="r"/>
            <a:r>
              <a:rPr lang="en-US" sz="2400" dirty="0">
                <a:solidFill>
                  <a:prstClr val="white"/>
                </a:solidFill>
                <a:latin typeface="Franklin Gothic Medium Cond" panose="020B0606030402020204" pitchFamily="34" charset="0"/>
              </a:rPr>
              <a:t>Contributors</a:t>
            </a:r>
          </a:p>
        </p:txBody>
      </p:sp>
      <p:sp>
        <p:nvSpPr>
          <p:cNvPr id="15" name="Text Placeholder 14"/>
          <p:cNvSpPr>
            <a:spLocks noGrp="1"/>
          </p:cNvSpPr>
          <p:nvPr>
            <p:ph type="body" sz="quarter" idx="14"/>
          </p:nvPr>
        </p:nvSpPr>
        <p:spPr>
          <a:xfrm>
            <a:off x="8116386" y="2404894"/>
            <a:ext cx="3300551" cy="3137068"/>
          </a:xfrm>
          <a:prstGeom prst="rect">
            <a:avLst/>
          </a:prstGeom>
        </p:spPr>
        <p:txBody>
          <a:bodyPr/>
          <a:lstStyle>
            <a:lvl1pPr marL="0" indent="0" algn="r">
              <a:spcBef>
                <a:spcPts val="0"/>
              </a:spcBef>
              <a:buFontTx/>
              <a:buNone/>
              <a:defRPr sz="2400">
                <a:solidFill>
                  <a:schemeClr val="tx1"/>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endParaRPr lang="en-US"/>
          </a:p>
        </p:txBody>
      </p:sp>
    </p:spTree>
    <p:extLst>
      <p:ext uri="{BB962C8B-B14F-4D97-AF65-F5344CB8AC3E}">
        <p14:creationId xmlns:p14="http://schemas.microsoft.com/office/powerpoint/2010/main" val="1166466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914400" y="5084762"/>
            <a:ext cx="7045235" cy="457200"/>
          </a:xfrm>
          <a:prstGeom prst="rect">
            <a:avLst/>
          </a:prstGeom>
        </p:spPr>
        <p:txBody>
          <a:bodyPr/>
          <a:lstStyle>
            <a:lvl1pPr marL="0" indent="0" algn="l">
              <a:buNone/>
              <a:defRPr sz="2400" baseline="0">
                <a:solidFill>
                  <a:schemeClr val="tx1">
                    <a:lumMod val="75000"/>
                  </a:schemeClr>
                </a:solidFill>
                <a:latin typeface="Georgia" panose="02040502050405020303" pitchFamily="18" charset="0"/>
              </a:defRPr>
            </a:lvl1pPr>
            <a:lvl2pPr>
              <a:defRPr sz="2400">
                <a:latin typeface="Georgia" panose="02040502050405020303" pitchFamily="18" charset="0"/>
              </a:defRPr>
            </a:lvl2pPr>
            <a:lvl3pPr>
              <a:defRPr sz="2400">
                <a:latin typeface="Georgia" panose="02040502050405020303" pitchFamily="18" charset="0"/>
              </a:defRPr>
            </a:lvl3pPr>
            <a:lvl4pPr>
              <a:defRPr sz="2400">
                <a:latin typeface="Georgia" panose="02040502050405020303" pitchFamily="18" charset="0"/>
              </a:defRPr>
            </a:lvl4pPr>
            <a:lvl5pPr>
              <a:defRPr sz="2400">
                <a:latin typeface="Georgia" panose="02040502050405020303" pitchFamily="18" charset="0"/>
              </a:defRPr>
            </a:lvl5pPr>
          </a:lstStyle>
          <a:p>
            <a:pPr lvl="0"/>
            <a:r>
              <a:rPr lang="en-US" err="1"/>
              <a:t>Mmm</a:t>
            </a:r>
            <a:r>
              <a:rPr lang="en-US"/>
              <a:t> DD, 201X</a:t>
            </a:r>
          </a:p>
        </p:txBody>
      </p:sp>
      <p:sp>
        <p:nvSpPr>
          <p:cNvPr id="5" name="Title 1"/>
          <p:cNvSpPr>
            <a:spLocks noGrp="1"/>
          </p:cNvSpPr>
          <p:nvPr>
            <p:ph type="ctrTitle" hasCustomPrompt="1"/>
          </p:nvPr>
        </p:nvSpPr>
        <p:spPr>
          <a:xfrm>
            <a:off x="914400" y="697833"/>
            <a:ext cx="7045235" cy="1813867"/>
          </a:xfrm>
          <a:prstGeom prst="rect">
            <a:avLst/>
          </a:prstGeom>
        </p:spPr>
        <p:txBody>
          <a:bodyPr anchor="b"/>
          <a:lstStyle>
            <a:lvl1pPr algn="l">
              <a:defRPr sz="6000" cap="small" baseline="0">
                <a:solidFill>
                  <a:schemeClr val="tx1">
                    <a:lumMod val="75000"/>
                  </a:schemeClr>
                </a:solidFill>
                <a:latin typeface="Franklin Gothic Medium Cond" panose="020B0606030402020204" pitchFamily="34" charset="0"/>
              </a:defRPr>
            </a:lvl1pPr>
          </a:lstStyle>
          <a:p>
            <a:r>
              <a:rPr lang="en-US"/>
              <a:t>Enter Title</a:t>
            </a:r>
          </a:p>
        </p:txBody>
      </p:sp>
      <p:sp>
        <p:nvSpPr>
          <p:cNvPr id="6" name="Subtitle 2"/>
          <p:cNvSpPr>
            <a:spLocks noGrp="1"/>
          </p:cNvSpPr>
          <p:nvPr>
            <p:ph type="subTitle" idx="1" hasCustomPrompt="1"/>
          </p:nvPr>
        </p:nvSpPr>
        <p:spPr>
          <a:xfrm>
            <a:off x="914400" y="2535763"/>
            <a:ext cx="7045235" cy="1427162"/>
          </a:xfrm>
          <a:prstGeom prst="rect">
            <a:avLst/>
          </a:prstGeom>
        </p:spPr>
        <p:txBody>
          <a:bodyPr/>
          <a:lstStyle>
            <a:lvl1pPr marL="0" indent="0" algn="l">
              <a:buNone/>
              <a:defRPr sz="3200" i="1" baseline="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topic (e.g.  Disaster Closeout)</a:t>
            </a:r>
          </a:p>
        </p:txBody>
      </p:sp>
      <p:cxnSp>
        <p:nvCxnSpPr>
          <p:cNvPr id="7" name="Straight Connector 6"/>
          <p:cNvCxnSpPr/>
          <p:nvPr userDrawn="1"/>
        </p:nvCxnSpPr>
        <p:spPr>
          <a:xfrm flipV="1">
            <a:off x="914400" y="2404895"/>
            <a:ext cx="10363200" cy="3325"/>
          </a:xfrm>
          <a:prstGeom prst="line">
            <a:avLst/>
          </a:prstGeom>
          <a:ln w="25400">
            <a:solidFill>
              <a:schemeClr val="bg2">
                <a:lumMod val="50000"/>
                <a:lumOff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8116385" y="2000919"/>
            <a:ext cx="3300552" cy="461665"/>
          </a:xfrm>
          <a:prstGeom prst="rect">
            <a:avLst/>
          </a:prstGeom>
          <a:noFill/>
        </p:spPr>
        <p:txBody>
          <a:bodyPr wrap="square" rtlCol="0">
            <a:spAutoFit/>
          </a:bodyPr>
          <a:lstStyle/>
          <a:p>
            <a:pPr algn="r"/>
            <a:r>
              <a:rPr lang="en-US" sz="2400" dirty="0">
                <a:solidFill>
                  <a:schemeClr val="tx1"/>
                </a:solidFill>
                <a:latin typeface="Franklin Gothic Medium Cond" panose="020B0606030402020204" pitchFamily="34" charset="0"/>
              </a:rPr>
              <a:t>Contributors</a:t>
            </a:r>
          </a:p>
        </p:txBody>
      </p:sp>
      <p:sp>
        <p:nvSpPr>
          <p:cNvPr id="15" name="Text Placeholder 14"/>
          <p:cNvSpPr>
            <a:spLocks noGrp="1"/>
          </p:cNvSpPr>
          <p:nvPr>
            <p:ph type="body" sz="quarter" idx="14"/>
          </p:nvPr>
        </p:nvSpPr>
        <p:spPr>
          <a:xfrm>
            <a:off x="8116386" y="2404894"/>
            <a:ext cx="3300551" cy="3137068"/>
          </a:xfrm>
          <a:prstGeom prst="rect">
            <a:avLst/>
          </a:prstGeom>
        </p:spPr>
        <p:txBody>
          <a:bodyPr/>
          <a:lstStyle>
            <a:lvl1pPr marL="0" indent="0" algn="r">
              <a:spcBef>
                <a:spcPts val="0"/>
              </a:spcBef>
              <a:buFontTx/>
              <a:buNone/>
              <a:defRPr sz="2400">
                <a:solidFill>
                  <a:schemeClr val="tx1"/>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endParaRPr lang="en-US"/>
          </a:p>
        </p:txBody>
      </p:sp>
    </p:spTree>
    <p:extLst>
      <p:ext uri="{BB962C8B-B14F-4D97-AF65-F5344CB8AC3E}">
        <p14:creationId xmlns:p14="http://schemas.microsoft.com/office/powerpoint/2010/main" val="3896396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2 (FEMASta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10363200" cy="1655762"/>
          </a:xfrm>
          <a:prstGeom prst="rect">
            <a:avLst/>
          </a:prstGeom>
        </p:spPr>
        <p:txBody>
          <a:bodyPr/>
          <a:lstStyle>
            <a:lvl1pPr marL="0" indent="0" algn="l">
              <a:buNone/>
              <a:defRPr sz="3200" i="1" baseline="0">
                <a:solidFill>
                  <a:schemeClr val="tx1">
                    <a:lumMod val="95000"/>
                  </a:schemeClr>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topic (e.g.  Disaster Closeout)</a:t>
            </a:r>
          </a:p>
        </p:txBody>
      </p:sp>
      <p:sp>
        <p:nvSpPr>
          <p:cNvPr id="8" name="Text Placeholder 7"/>
          <p:cNvSpPr>
            <a:spLocks noGrp="1"/>
          </p:cNvSpPr>
          <p:nvPr>
            <p:ph type="body" sz="quarter" idx="13" hasCustomPrompt="1"/>
          </p:nvPr>
        </p:nvSpPr>
        <p:spPr>
          <a:xfrm>
            <a:off x="4893501" y="5905500"/>
            <a:ext cx="6384099" cy="457200"/>
          </a:xfrm>
          <a:prstGeom prst="rect">
            <a:avLst/>
          </a:prstGeom>
        </p:spPr>
        <p:txBody>
          <a:bodyPr/>
          <a:lstStyle>
            <a:lvl1pPr marL="0" indent="0" algn="r">
              <a:buNone/>
              <a:defRPr sz="2400" baseline="0">
                <a:solidFill>
                  <a:schemeClr val="tx1">
                    <a:lumMod val="75000"/>
                  </a:schemeClr>
                </a:solidFill>
                <a:latin typeface="Georgia" panose="02040502050405020303" pitchFamily="18" charset="0"/>
              </a:defRPr>
            </a:lvl1pPr>
            <a:lvl2pPr>
              <a:defRPr sz="2400">
                <a:latin typeface="Georgia" panose="02040502050405020303" pitchFamily="18" charset="0"/>
              </a:defRPr>
            </a:lvl2pPr>
            <a:lvl3pPr>
              <a:defRPr sz="2400">
                <a:latin typeface="Georgia" panose="02040502050405020303" pitchFamily="18" charset="0"/>
              </a:defRPr>
            </a:lvl3pPr>
            <a:lvl4pPr>
              <a:defRPr sz="2400">
                <a:latin typeface="Georgia" panose="02040502050405020303" pitchFamily="18" charset="0"/>
              </a:defRPr>
            </a:lvl4pPr>
            <a:lvl5pPr>
              <a:defRPr sz="2400">
                <a:latin typeface="Georgia" panose="02040502050405020303" pitchFamily="18" charset="0"/>
              </a:defRPr>
            </a:lvl5pPr>
          </a:lstStyle>
          <a:p>
            <a:pPr lvl="0"/>
            <a:r>
              <a:rPr lang="en-US" err="1"/>
              <a:t>Mmm</a:t>
            </a:r>
            <a:r>
              <a:rPr lang="en-US"/>
              <a:t> DD, 201X</a:t>
            </a:r>
          </a:p>
        </p:txBody>
      </p:sp>
      <p:sp>
        <p:nvSpPr>
          <p:cNvPr id="5" name="TextBox 4"/>
          <p:cNvSpPr txBox="1"/>
          <p:nvPr userDrawn="1"/>
        </p:nvSpPr>
        <p:spPr>
          <a:xfrm>
            <a:off x="914401" y="2137838"/>
            <a:ext cx="6886183" cy="1392763"/>
          </a:xfrm>
          <a:prstGeom prst="rect">
            <a:avLst/>
          </a:prstGeom>
        </p:spPr>
        <p:txBody>
          <a:bodyPr anchor="b"/>
          <a:lstStyle>
            <a:lvl1pPr defTabSz="914400">
              <a:lnSpc>
                <a:spcPct val="90000"/>
              </a:lnSpc>
              <a:spcBef>
                <a:spcPct val="0"/>
              </a:spcBef>
              <a:buNone/>
              <a:defRPr sz="6000" cap="small" baseline="0">
                <a:solidFill>
                  <a:schemeClr val="tx1">
                    <a:lumMod val="75000"/>
                  </a:schemeClr>
                </a:solidFill>
                <a:latin typeface="Franklin Gothic Medium Cond" panose="020B0606030402020204" pitchFamily="34" charset="0"/>
                <a:ea typeface="+mj-ea"/>
                <a:cs typeface="+mj-cs"/>
              </a:defRPr>
            </a:lvl1pPr>
          </a:lstStyle>
          <a:p>
            <a:r>
              <a:rPr lang="en-US" sz="6000" dirty="0">
                <a:solidFill>
                  <a:prstClr val="white">
                    <a:lumMod val="75000"/>
                  </a:prstClr>
                </a:solidFill>
              </a:rPr>
              <a:t>FEMA</a:t>
            </a:r>
            <a:r>
              <a:rPr lang="en-US" sz="6000" dirty="0">
                <a:solidFill>
                  <a:prstClr val="white"/>
                </a:solidFill>
              </a:rPr>
              <a:t>Stat</a:t>
            </a:r>
          </a:p>
        </p:txBody>
      </p:sp>
    </p:spTree>
    <p:extLst>
      <p:ext uri="{BB962C8B-B14F-4D97-AF65-F5344CB8AC3E}">
        <p14:creationId xmlns:p14="http://schemas.microsoft.com/office/powerpoint/2010/main" val="495013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43000"/>
            <a:ext cx="10363200" cy="2387600"/>
          </a:xfrm>
          <a:prstGeom prst="rect">
            <a:avLst/>
          </a:prstGeom>
        </p:spPr>
        <p:txBody>
          <a:bodyPr anchor="b"/>
          <a:lstStyle>
            <a:lvl1pPr algn="l">
              <a:defRPr sz="6000" cap="small" baseline="0">
                <a:solidFill>
                  <a:schemeClr val="tx1">
                    <a:lumMod val="75000"/>
                  </a:schemeClr>
                </a:solidFill>
                <a:latin typeface="Franklin Gothic Medium Cond" panose="020B0606030402020204" pitchFamily="34" charset="0"/>
              </a:defRPr>
            </a:lvl1pPr>
          </a:lstStyle>
          <a:p>
            <a:r>
              <a:rPr lang="en-US"/>
              <a:t>Enter Title (e.g. FEMAStat)</a:t>
            </a:r>
          </a:p>
        </p:txBody>
      </p:sp>
      <p:sp>
        <p:nvSpPr>
          <p:cNvPr id="3" name="Subtitle 2"/>
          <p:cNvSpPr>
            <a:spLocks noGrp="1"/>
          </p:cNvSpPr>
          <p:nvPr>
            <p:ph type="subTitle" idx="1" hasCustomPrompt="1"/>
          </p:nvPr>
        </p:nvSpPr>
        <p:spPr>
          <a:xfrm>
            <a:off x="914400" y="3657600"/>
            <a:ext cx="10363200" cy="1655762"/>
          </a:xfrm>
          <a:prstGeom prst="rect">
            <a:avLst/>
          </a:prstGeom>
        </p:spPr>
        <p:txBody>
          <a:bodyPr/>
          <a:lstStyle>
            <a:lvl1pPr marL="0" indent="0" algn="l">
              <a:buNone/>
              <a:defRPr sz="3200" i="1" baseline="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topic (e.g.  Disaster Closeout)</a:t>
            </a:r>
          </a:p>
        </p:txBody>
      </p:sp>
      <p:sp>
        <p:nvSpPr>
          <p:cNvPr id="8" name="Text Placeholder 7"/>
          <p:cNvSpPr>
            <a:spLocks noGrp="1"/>
          </p:cNvSpPr>
          <p:nvPr>
            <p:ph type="body" sz="quarter" idx="13" hasCustomPrompt="1"/>
          </p:nvPr>
        </p:nvSpPr>
        <p:spPr>
          <a:xfrm>
            <a:off x="4893501" y="5905500"/>
            <a:ext cx="6384099" cy="457200"/>
          </a:xfrm>
          <a:prstGeom prst="rect">
            <a:avLst/>
          </a:prstGeom>
        </p:spPr>
        <p:txBody>
          <a:bodyPr/>
          <a:lstStyle>
            <a:lvl1pPr marL="0" indent="0" algn="r">
              <a:buNone/>
              <a:defRPr sz="2400" baseline="0">
                <a:solidFill>
                  <a:schemeClr val="tx1">
                    <a:lumMod val="75000"/>
                  </a:schemeClr>
                </a:solidFill>
                <a:latin typeface="Georgia" panose="02040502050405020303" pitchFamily="18" charset="0"/>
              </a:defRPr>
            </a:lvl1pPr>
            <a:lvl2pPr>
              <a:defRPr sz="2400">
                <a:latin typeface="Georgia" panose="02040502050405020303" pitchFamily="18" charset="0"/>
              </a:defRPr>
            </a:lvl2pPr>
            <a:lvl3pPr>
              <a:defRPr sz="2400">
                <a:latin typeface="Georgia" panose="02040502050405020303" pitchFamily="18" charset="0"/>
              </a:defRPr>
            </a:lvl3pPr>
            <a:lvl4pPr>
              <a:defRPr sz="2400">
                <a:latin typeface="Georgia" panose="02040502050405020303" pitchFamily="18" charset="0"/>
              </a:defRPr>
            </a:lvl4pPr>
            <a:lvl5pPr>
              <a:defRPr sz="2400">
                <a:latin typeface="Georgia" panose="02040502050405020303" pitchFamily="18" charset="0"/>
              </a:defRPr>
            </a:lvl5pPr>
          </a:lstStyle>
          <a:p>
            <a:pPr lvl="0"/>
            <a:r>
              <a:rPr lang="en-US" err="1"/>
              <a:t>Mmm</a:t>
            </a:r>
            <a:r>
              <a:rPr lang="en-US"/>
              <a:t> DD, 201X</a:t>
            </a:r>
          </a:p>
        </p:txBody>
      </p:sp>
    </p:spTree>
    <p:extLst>
      <p:ext uri="{BB962C8B-B14F-4D97-AF65-F5344CB8AC3E}">
        <p14:creationId xmlns:p14="http://schemas.microsoft.com/office/powerpoint/2010/main" val="1792787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rvey Slide">
    <p:spTree>
      <p:nvGrpSpPr>
        <p:cNvPr id="1" name=""/>
        <p:cNvGrpSpPr/>
        <p:nvPr/>
      </p:nvGrpSpPr>
      <p:grpSpPr>
        <a:xfrm>
          <a:off x="0" y="0"/>
          <a:ext cx="0" cy="0"/>
          <a:chOff x="0" y="0"/>
          <a:chExt cx="0" cy="0"/>
        </a:xfrm>
      </p:grpSpPr>
      <p:pic>
        <p:nvPicPr>
          <p:cNvPr id="5" name="Picture 2" descr="of worth my time leadership survey" title="image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4400" y="2279737"/>
            <a:ext cx="4191349" cy="2978063"/>
          </a:xfrm>
          <a:prstGeom prst="rect">
            <a:avLst/>
          </a:prstGeom>
          <a:noFill/>
          <a:ln w="25400">
            <a:solidFill>
              <a:schemeClr val="bg2">
                <a:lumMod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userDrawn="1"/>
        </p:nvSpPr>
        <p:spPr>
          <a:xfrm>
            <a:off x="914401" y="914401"/>
            <a:ext cx="10363200" cy="1015663"/>
          </a:xfrm>
          <a:prstGeom prst="rect">
            <a:avLst/>
          </a:prstGeom>
          <a:noFill/>
        </p:spPr>
        <p:txBody>
          <a:bodyPr wrap="square" rtlCol="0">
            <a:spAutoFit/>
          </a:bodyPr>
          <a:lstStyle/>
          <a:p>
            <a:r>
              <a:rPr lang="en-US" sz="6000" dirty="0">
                <a:solidFill>
                  <a:prstClr val="white">
                    <a:lumMod val="75000"/>
                  </a:prstClr>
                </a:solidFill>
                <a:latin typeface="Franklin Gothic Medium Cond"/>
              </a:rPr>
              <a:t>Check your inbox…</a:t>
            </a:r>
          </a:p>
        </p:txBody>
      </p:sp>
      <p:sp>
        <p:nvSpPr>
          <p:cNvPr id="9" name="Subtitle 2"/>
          <p:cNvSpPr txBox="1">
            <a:spLocks/>
          </p:cNvSpPr>
          <p:nvPr userDrawn="1"/>
        </p:nvSpPr>
        <p:spPr>
          <a:xfrm>
            <a:off x="5791199" y="4835048"/>
            <a:ext cx="5486400" cy="65135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i="1" kern="1200" baseline="0">
                <a:solidFill>
                  <a:schemeClr val="tx1">
                    <a:lumMod val="95000"/>
                  </a:schemeClr>
                </a:solidFill>
                <a:latin typeface="Georgia" panose="020405020504050203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schemeClr>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schemeClr>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schemeClr>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schemeClr>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solidFill>
                  <a:prstClr val="white"/>
                </a:solidFill>
              </a:rPr>
              <a:t>Thank you!</a:t>
            </a:r>
          </a:p>
        </p:txBody>
      </p:sp>
      <p:sp>
        <p:nvSpPr>
          <p:cNvPr id="10" name="Slide Number Placeholder 5"/>
          <p:cNvSpPr>
            <a:spLocks noGrp="1"/>
          </p:cNvSpPr>
          <p:nvPr>
            <p:ph type="sldNum" sz="quarter" idx="4"/>
          </p:nvPr>
        </p:nvSpPr>
        <p:spPr>
          <a:xfrm>
            <a:off x="11582400" y="1"/>
            <a:ext cx="609600" cy="365125"/>
          </a:xfrm>
          <a:prstGeom prst="rect">
            <a:avLst/>
          </a:prstGeom>
        </p:spPr>
        <p:txBody>
          <a:bodyPr vert="horz" lIns="91440" tIns="45720" rIns="91440" bIns="45720" rtlCol="0" anchor="ctr"/>
          <a:lstStyle>
            <a:lvl1pPr algn="r">
              <a:defRPr sz="1200">
                <a:solidFill>
                  <a:schemeClr val="tx1">
                    <a:lumMod val="75000"/>
                  </a:schemeClr>
                </a:solidFill>
              </a:defRPr>
            </a:lvl1pPr>
          </a:lstStyle>
          <a:p>
            <a:fld id="{9C3745C4-DC22-4C7E-B310-E4DD80906FC3}" type="slidenum">
              <a:rPr lang="en-US" smtClean="0">
                <a:solidFill>
                  <a:prstClr val="white">
                    <a:lumMod val="75000"/>
                  </a:prstClr>
                </a:solidFill>
              </a:rPr>
              <a:pPr/>
              <a:t>‹#›</a:t>
            </a:fld>
            <a:endParaRPr lang="en-US" dirty="0">
              <a:solidFill>
                <a:prstClr val="white">
                  <a:lumMod val="75000"/>
                </a:prstClr>
              </a:solidFill>
            </a:endParaRPr>
          </a:p>
        </p:txBody>
      </p:sp>
      <p:sp>
        <p:nvSpPr>
          <p:cNvPr id="12" name="Subtitle 2"/>
          <p:cNvSpPr txBox="1">
            <a:spLocks/>
          </p:cNvSpPr>
          <p:nvPr userDrawn="1"/>
        </p:nvSpPr>
        <p:spPr>
          <a:xfrm>
            <a:off x="5791199" y="2286001"/>
            <a:ext cx="5486400" cy="10840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i="1" kern="1200" baseline="0">
                <a:solidFill>
                  <a:schemeClr val="tx1">
                    <a:lumMod val="95000"/>
                  </a:schemeClr>
                </a:solidFill>
                <a:latin typeface="Georgia" panose="020405020504050203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schemeClr>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schemeClr>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schemeClr>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schemeClr>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solidFill>
                  <a:prstClr val="white"/>
                </a:solidFill>
              </a:rPr>
              <a:t>…to take the senior leadership survey.</a:t>
            </a:r>
          </a:p>
        </p:txBody>
      </p:sp>
      <p:sp>
        <p:nvSpPr>
          <p:cNvPr id="11" name="Rectangle 10"/>
          <p:cNvSpPr/>
          <p:nvPr userDrawn="1"/>
        </p:nvSpPr>
        <p:spPr>
          <a:xfrm>
            <a:off x="1648913" y="2923260"/>
            <a:ext cx="2722324" cy="1691014"/>
          </a:xfrm>
          <a:prstGeom prst="rect">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prstClr val="white"/>
                </a:solidFill>
              </a:rPr>
              <a:t>Placeholder for updated survey image.</a:t>
            </a:r>
          </a:p>
        </p:txBody>
      </p:sp>
    </p:spTree>
    <p:extLst>
      <p:ext uri="{BB962C8B-B14F-4D97-AF65-F5344CB8AC3E}">
        <p14:creationId xmlns:p14="http://schemas.microsoft.com/office/powerpoint/2010/main" val="3941847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ckground Separator">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914400" y="4546602"/>
            <a:ext cx="10363200" cy="977377"/>
          </a:xfrm>
          <a:prstGeom prst="rect">
            <a:avLst/>
          </a:prstGeom>
        </p:spPr>
        <p:txBody>
          <a:bodyPr/>
          <a:lstStyle>
            <a:lvl1pPr marL="0" indent="0">
              <a:buNone/>
              <a:defRPr sz="3200">
                <a:solidFill>
                  <a:schemeClr val="tx1"/>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9" name="Slide Number Placeholder 5"/>
          <p:cNvSpPr>
            <a:spLocks noGrp="1"/>
          </p:cNvSpPr>
          <p:nvPr>
            <p:ph type="sldNum" sz="quarter" idx="4"/>
          </p:nvPr>
        </p:nvSpPr>
        <p:spPr>
          <a:xfrm>
            <a:off x="11582400" y="1"/>
            <a:ext cx="609600" cy="365125"/>
          </a:xfrm>
          <a:prstGeom prst="rect">
            <a:avLst/>
          </a:prstGeom>
        </p:spPr>
        <p:txBody>
          <a:bodyPr vert="horz" lIns="91440" tIns="45720" rIns="91440" bIns="45720" rtlCol="0" anchor="ctr"/>
          <a:lstStyle>
            <a:lvl1pPr algn="r">
              <a:defRPr sz="1200">
                <a:solidFill>
                  <a:schemeClr val="tx1">
                    <a:lumMod val="75000"/>
                  </a:schemeClr>
                </a:solidFill>
              </a:defRPr>
            </a:lvl1pPr>
          </a:lstStyle>
          <a:p>
            <a:fld id="{9C3745C4-DC22-4C7E-B310-E4DD80906FC3}" type="slidenum">
              <a:rPr lang="en-US" smtClean="0">
                <a:solidFill>
                  <a:prstClr val="white">
                    <a:lumMod val="75000"/>
                  </a:prstClr>
                </a:solidFill>
              </a:rPr>
              <a:pPr/>
              <a:t>‹#›</a:t>
            </a:fld>
            <a:endParaRPr lang="en-US" dirty="0">
              <a:solidFill>
                <a:prstClr val="white">
                  <a:lumMod val="75000"/>
                </a:prstClr>
              </a:solidFill>
            </a:endParaRPr>
          </a:p>
        </p:txBody>
      </p:sp>
      <p:sp>
        <p:nvSpPr>
          <p:cNvPr id="14" name="Subtitle 2"/>
          <p:cNvSpPr txBox="1">
            <a:spLocks/>
          </p:cNvSpPr>
          <p:nvPr userDrawn="1"/>
        </p:nvSpPr>
        <p:spPr>
          <a:xfrm>
            <a:off x="914400" y="3640357"/>
            <a:ext cx="9056317" cy="90624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i="1" kern="1200" baseline="0">
                <a:solidFill>
                  <a:schemeClr val="tx1">
                    <a:lumMod val="95000"/>
                  </a:schemeClr>
                </a:solidFill>
                <a:latin typeface="Georgia" panose="020405020504050203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schemeClr>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schemeClr>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schemeClr>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schemeClr>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i="0" dirty="0">
                <a:solidFill>
                  <a:prstClr val="white">
                    <a:lumMod val="75000"/>
                  </a:prstClr>
                </a:solidFill>
                <a:latin typeface="Franklin Gothic Medium Cond"/>
              </a:rPr>
              <a:t>Background Slides</a:t>
            </a:r>
          </a:p>
        </p:txBody>
      </p:sp>
    </p:spTree>
    <p:extLst>
      <p:ext uri="{BB962C8B-B14F-4D97-AF65-F5344CB8AC3E}">
        <p14:creationId xmlns:p14="http://schemas.microsoft.com/office/powerpoint/2010/main" val="2168768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2286001"/>
            <a:ext cx="7924800" cy="2102251"/>
          </a:xfrm>
          <a:prstGeom prst="rect">
            <a:avLst/>
          </a:prstGeom>
        </p:spPr>
      </p:pic>
      <p:sp>
        <p:nvSpPr>
          <p:cNvPr id="5" name="Rectangle 4"/>
          <p:cNvSpPr/>
          <p:nvPr userDrawn="1"/>
        </p:nvSpPr>
        <p:spPr>
          <a:xfrm>
            <a:off x="243840" y="5486401"/>
            <a:ext cx="4876800" cy="113986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2156788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e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buFontTx/>
              <a:buNone/>
              <a:defRPr sz="1200">
                <a:solidFill>
                  <a:schemeClr val="bg1">
                    <a:lumMod val="75000"/>
                  </a:schemeClr>
                </a:solidFill>
                <a:latin typeface="+mn-lt"/>
              </a:defRPr>
            </a:lvl1pPr>
          </a:lstStyle>
          <a:p>
            <a:fld id="{85CCE00C-251C-48B3-A60E-A85E665BCC2D}" type="slidenum">
              <a:rPr lang="en-US" smtClean="0">
                <a:solidFill>
                  <a:prstClr val="white">
                    <a:lumMod val="75000"/>
                  </a:prstClr>
                </a:solidFill>
              </a:rPr>
              <a:pPr/>
              <a:t>‹#›</a:t>
            </a:fld>
            <a:endParaRPr lang="en-US" dirty="0">
              <a:solidFill>
                <a:prstClr val="white">
                  <a:lumMod val="75000"/>
                </a:prstClr>
              </a:solidFill>
            </a:endParaRPr>
          </a:p>
        </p:txBody>
      </p:sp>
      <p:sp>
        <p:nvSpPr>
          <p:cNvPr id="9" name="Title 1"/>
          <p:cNvSpPr>
            <a:spLocks noGrp="1"/>
          </p:cNvSpPr>
          <p:nvPr>
            <p:ph type="title" hasCustomPrompt="1"/>
          </p:nvPr>
        </p:nvSpPr>
        <p:spPr>
          <a:xfrm>
            <a:off x="768096" y="538838"/>
            <a:ext cx="10668000" cy="852640"/>
          </a:xfrm>
          <a:prstGeom prst="rect">
            <a:avLst/>
          </a:prstGeom>
        </p:spPr>
        <p:txBody>
          <a:bodyPr/>
          <a:lstStyle>
            <a:lvl1pPr>
              <a:defRPr sz="4800" baseline="0">
                <a:solidFill>
                  <a:schemeClr val="tx2"/>
                </a:solidFill>
                <a:latin typeface="Franklin Gothic Medium Cond" panose="020B0606030402020204" pitchFamily="34" charset="0"/>
              </a:defRPr>
            </a:lvl1pPr>
          </a:lstStyle>
          <a:p>
            <a:r>
              <a:rPr lang="en-US"/>
              <a:t>Click to edit heading</a:t>
            </a:r>
          </a:p>
        </p:txBody>
      </p:sp>
      <p:sp>
        <p:nvSpPr>
          <p:cNvPr id="3" name="Text Placeholder 2"/>
          <p:cNvSpPr>
            <a:spLocks noGrp="1"/>
          </p:cNvSpPr>
          <p:nvPr>
            <p:ph type="body" sz="quarter" idx="14"/>
          </p:nvPr>
        </p:nvSpPr>
        <p:spPr>
          <a:xfrm>
            <a:off x="914400" y="1828800"/>
            <a:ext cx="10363200" cy="4114800"/>
          </a:xfrm>
          <a:prstGeom prst="rect">
            <a:avLst/>
          </a:prstGeom>
        </p:spPr>
        <p:txBody>
          <a:bodyPr/>
          <a:lstStyle>
            <a:lvl1pPr marL="228600" indent="-228600">
              <a:spcAft>
                <a:spcPts val="600"/>
              </a:spcAft>
              <a:buFont typeface="Wingdings" panose="05000000000000000000" pitchFamily="2" charset="2"/>
              <a:buChar char="§"/>
              <a:defRPr>
                <a:solidFill>
                  <a:schemeClr val="tx2"/>
                </a:solidFill>
                <a:latin typeface="+mj-lt"/>
              </a:defRPr>
            </a:lvl1pPr>
            <a:lvl2pPr marL="685800" indent="-228600">
              <a:spcAft>
                <a:spcPts val="600"/>
              </a:spcAft>
              <a:buFont typeface="Wingdings" panose="05000000000000000000" pitchFamily="2" charset="2"/>
              <a:buChar char="§"/>
              <a:defRPr>
                <a:solidFill>
                  <a:schemeClr val="accent1"/>
                </a:solidFill>
              </a:defRPr>
            </a:lvl2pPr>
            <a:lvl3pPr marL="1143000" indent="-228600">
              <a:spcAft>
                <a:spcPts val="600"/>
              </a:spcAft>
              <a:buFont typeface="Wingdings" panose="05000000000000000000" pitchFamily="2" charset="2"/>
              <a:buChar char="§"/>
              <a:defRPr>
                <a:solidFill>
                  <a:schemeClr val="tx1">
                    <a:lumMod val="50000"/>
                    <a:lumOff val="50000"/>
                  </a:schemeClr>
                </a:solidFill>
              </a:defRPr>
            </a:lvl3pPr>
            <a:lvl4pPr marL="1600200" indent="-228600">
              <a:buFont typeface="Wingdings" panose="05000000000000000000" pitchFamily="2" charset="2"/>
              <a:buChar char="§"/>
              <a:defRPr>
                <a:solidFill>
                  <a:schemeClr val="tx2"/>
                </a:solidFill>
              </a:defRPr>
            </a:lvl4pPr>
            <a:lvl5pPr marL="2057400" indent="-228600">
              <a:buFont typeface="Wingdings" panose="05000000000000000000" pitchFamily="2" charset="2"/>
              <a:buChar cha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22733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43000"/>
            <a:ext cx="10363200" cy="2387600"/>
          </a:xfrm>
          <a:prstGeom prst="rect">
            <a:avLst/>
          </a:prstGeom>
        </p:spPr>
        <p:txBody>
          <a:bodyPr anchor="b"/>
          <a:lstStyle>
            <a:lvl1pPr algn="l">
              <a:defRPr sz="6000" cap="small" baseline="0">
                <a:solidFill>
                  <a:schemeClr val="accent1"/>
                </a:solidFill>
                <a:latin typeface="Franklin Gothic Medium Cond" panose="020B0606030402020204" pitchFamily="34" charset="0"/>
              </a:defRPr>
            </a:lvl1pPr>
          </a:lstStyle>
          <a:p>
            <a:r>
              <a:rPr lang="en-US"/>
              <a:t>Enter Title (e.g. FEMAStat)</a:t>
            </a:r>
          </a:p>
        </p:txBody>
      </p:sp>
      <p:sp>
        <p:nvSpPr>
          <p:cNvPr id="3" name="Subtitle 2"/>
          <p:cNvSpPr>
            <a:spLocks noGrp="1"/>
          </p:cNvSpPr>
          <p:nvPr>
            <p:ph type="subTitle" idx="1" hasCustomPrompt="1"/>
          </p:nvPr>
        </p:nvSpPr>
        <p:spPr>
          <a:xfrm>
            <a:off x="914400" y="3657600"/>
            <a:ext cx="10363200" cy="1655762"/>
          </a:xfrm>
          <a:prstGeom prst="rect">
            <a:avLst/>
          </a:prstGeom>
        </p:spPr>
        <p:txBody>
          <a:bodyPr/>
          <a:lstStyle>
            <a:lvl1pPr marL="0" indent="0" algn="l">
              <a:buNone/>
              <a:defRPr sz="3200" i="1" baseline="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topic (e.g.  Disaster Closeout)</a:t>
            </a:r>
          </a:p>
        </p:txBody>
      </p:sp>
      <p:sp>
        <p:nvSpPr>
          <p:cNvPr id="8" name="Text Placeholder 7"/>
          <p:cNvSpPr>
            <a:spLocks noGrp="1"/>
          </p:cNvSpPr>
          <p:nvPr>
            <p:ph type="body" sz="quarter" idx="13" hasCustomPrompt="1"/>
          </p:nvPr>
        </p:nvSpPr>
        <p:spPr>
          <a:xfrm>
            <a:off x="4893501" y="5905500"/>
            <a:ext cx="6384099" cy="457200"/>
          </a:xfrm>
          <a:prstGeom prst="rect">
            <a:avLst/>
          </a:prstGeom>
        </p:spPr>
        <p:txBody>
          <a:bodyPr/>
          <a:lstStyle>
            <a:lvl1pPr marL="0" indent="0" algn="r">
              <a:buNone/>
              <a:defRPr sz="2400" baseline="0">
                <a:solidFill>
                  <a:schemeClr val="tx1">
                    <a:lumMod val="75000"/>
                  </a:schemeClr>
                </a:solidFill>
                <a:latin typeface="Georgia" panose="02040502050405020303" pitchFamily="18" charset="0"/>
              </a:defRPr>
            </a:lvl1pPr>
            <a:lvl2pPr>
              <a:defRPr sz="2400">
                <a:latin typeface="Georgia" panose="02040502050405020303" pitchFamily="18" charset="0"/>
              </a:defRPr>
            </a:lvl2pPr>
            <a:lvl3pPr>
              <a:defRPr sz="2400">
                <a:latin typeface="Georgia" panose="02040502050405020303" pitchFamily="18" charset="0"/>
              </a:defRPr>
            </a:lvl3pPr>
            <a:lvl4pPr>
              <a:defRPr sz="2400">
                <a:latin typeface="Georgia" panose="02040502050405020303" pitchFamily="18" charset="0"/>
              </a:defRPr>
            </a:lvl4pPr>
            <a:lvl5pPr>
              <a:defRPr sz="2400">
                <a:latin typeface="Georgia" panose="02040502050405020303" pitchFamily="18" charset="0"/>
              </a:defRPr>
            </a:lvl5pPr>
          </a:lstStyle>
          <a:p>
            <a:pPr lvl="0"/>
            <a:r>
              <a:rPr lang="en-US" err="1"/>
              <a:t>Mmm</a:t>
            </a:r>
            <a:r>
              <a:rPr lang="en-US"/>
              <a:t> DD, 201X</a:t>
            </a:r>
          </a:p>
        </p:txBody>
      </p:sp>
    </p:spTree>
    <p:extLst>
      <p:ext uri="{BB962C8B-B14F-4D97-AF65-F5344CB8AC3E}">
        <p14:creationId xmlns:p14="http://schemas.microsoft.com/office/powerpoint/2010/main" val="3032575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Break-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709739"/>
            <a:ext cx="10363200" cy="2852737"/>
          </a:xfrm>
          <a:prstGeom prst="rect">
            <a:avLst/>
          </a:prstGeom>
        </p:spPr>
        <p:txBody>
          <a:bodyPr anchor="b"/>
          <a:lstStyle>
            <a:lvl1pPr>
              <a:defRPr sz="6000">
                <a:solidFill>
                  <a:schemeClr val="bg1"/>
                </a:solidFill>
                <a:latin typeface="Franklin Gothic Medium Cond" panose="020B0606030402020204" pitchFamily="34" charset="0"/>
              </a:defRPr>
            </a:lvl1pPr>
          </a:lstStyle>
          <a:p>
            <a:r>
              <a:rPr lang="en-US"/>
              <a:t>Click to add section name</a:t>
            </a:r>
          </a:p>
        </p:txBody>
      </p:sp>
      <p:sp>
        <p:nvSpPr>
          <p:cNvPr id="3" name="Text Placeholder 2"/>
          <p:cNvSpPr>
            <a:spLocks noGrp="1"/>
          </p:cNvSpPr>
          <p:nvPr>
            <p:ph type="body" idx="1" hasCustomPrompt="1"/>
          </p:nvPr>
        </p:nvSpPr>
        <p:spPr>
          <a:xfrm>
            <a:off x="914400" y="4546601"/>
            <a:ext cx="10363200" cy="978408"/>
          </a:xfrm>
          <a:prstGeom prst="rect">
            <a:avLst/>
          </a:prstGeom>
        </p:spPr>
        <p:txBody>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6" name="Slide Number Placeholder 5"/>
          <p:cNvSpPr>
            <a:spLocks noGrp="1"/>
          </p:cNvSpPr>
          <p:nvPr>
            <p:ph type="sldNum" sz="quarter" idx="12"/>
          </p:nvPr>
        </p:nvSpPr>
        <p:spPr>
          <a:xfrm>
            <a:off x="11582400" y="3176"/>
            <a:ext cx="609600" cy="365125"/>
          </a:xfrm>
        </p:spPr>
        <p:txBody>
          <a:bodyPr/>
          <a:lstStyle/>
          <a:p>
            <a:fld id="{9C3745C4-DC22-4C7E-B310-E4DD80906F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9581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e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buFontTx/>
              <a:buNone/>
              <a:defRPr sz="1200">
                <a:solidFill>
                  <a:schemeClr val="bg1">
                    <a:lumMod val="75000"/>
                  </a:schemeClr>
                </a:solidFill>
                <a:latin typeface="+mn-lt"/>
              </a:defRPr>
            </a:lvl1pPr>
          </a:lstStyle>
          <a:p>
            <a:fld id="{85CCE00C-251C-48B3-A60E-A85E665BCC2D}" type="slidenum">
              <a:rPr lang="en-US" smtClean="0">
                <a:solidFill>
                  <a:prstClr val="white">
                    <a:lumMod val="75000"/>
                  </a:prstClr>
                </a:solidFill>
              </a:rPr>
              <a:pPr/>
              <a:t>‹#›</a:t>
            </a:fld>
            <a:endParaRPr lang="en-US" dirty="0">
              <a:solidFill>
                <a:prstClr val="white">
                  <a:lumMod val="75000"/>
                </a:prstClr>
              </a:solidFill>
            </a:endParaRPr>
          </a:p>
        </p:txBody>
      </p:sp>
      <p:sp>
        <p:nvSpPr>
          <p:cNvPr id="9" name="Title 1"/>
          <p:cNvSpPr>
            <a:spLocks noGrp="1"/>
          </p:cNvSpPr>
          <p:nvPr>
            <p:ph type="title" hasCustomPrompt="1"/>
          </p:nvPr>
        </p:nvSpPr>
        <p:spPr>
          <a:xfrm>
            <a:off x="768096" y="538838"/>
            <a:ext cx="10668000" cy="852640"/>
          </a:xfrm>
          <a:prstGeom prst="rect">
            <a:avLst/>
          </a:prstGeom>
        </p:spPr>
        <p:txBody>
          <a:bodyPr/>
          <a:lstStyle>
            <a:lvl1pPr>
              <a:defRPr sz="4800" baseline="0">
                <a:solidFill>
                  <a:schemeClr val="tx2"/>
                </a:solidFill>
                <a:latin typeface="Franklin Gothic Medium Cond" panose="020B0606030402020204" pitchFamily="34" charset="0"/>
              </a:defRPr>
            </a:lvl1pPr>
          </a:lstStyle>
          <a:p>
            <a:r>
              <a:rPr lang="en-US"/>
              <a:t>Click to edit heading</a:t>
            </a:r>
          </a:p>
        </p:txBody>
      </p:sp>
      <p:sp>
        <p:nvSpPr>
          <p:cNvPr id="3" name="Text Placeholder 2"/>
          <p:cNvSpPr>
            <a:spLocks noGrp="1"/>
          </p:cNvSpPr>
          <p:nvPr>
            <p:ph type="body" sz="quarter" idx="14"/>
          </p:nvPr>
        </p:nvSpPr>
        <p:spPr>
          <a:xfrm>
            <a:off x="914400" y="1828800"/>
            <a:ext cx="10363200" cy="4114800"/>
          </a:xfrm>
          <a:prstGeom prst="rect">
            <a:avLst/>
          </a:prstGeom>
        </p:spPr>
        <p:txBody>
          <a:bodyPr/>
          <a:lstStyle>
            <a:lvl1pPr marL="228600" indent="-228600">
              <a:spcAft>
                <a:spcPts val="600"/>
              </a:spcAft>
              <a:buFont typeface="Wingdings" panose="05000000000000000000" pitchFamily="2" charset="2"/>
              <a:buChar char="§"/>
              <a:defRPr>
                <a:solidFill>
                  <a:schemeClr val="tx2"/>
                </a:solidFill>
                <a:latin typeface="+mj-lt"/>
              </a:defRPr>
            </a:lvl1pPr>
            <a:lvl2pPr marL="685800" indent="-228600">
              <a:spcAft>
                <a:spcPts val="600"/>
              </a:spcAft>
              <a:buFont typeface="Wingdings" panose="05000000000000000000" pitchFamily="2" charset="2"/>
              <a:buChar char="§"/>
              <a:defRPr>
                <a:solidFill>
                  <a:schemeClr val="accent1"/>
                </a:solidFill>
              </a:defRPr>
            </a:lvl2pPr>
            <a:lvl3pPr marL="1143000" indent="-228600">
              <a:spcAft>
                <a:spcPts val="600"/>
              </a:spcAft>
              <a:buFont typeface="Wingdings" panose="05000000000000000000" pitchFamily="2" charset="2"/>
              <a:buChar char="§"/>
              <a:defRPr>
                <a:solidFill>
                  <a:schemeClr val="tx1">
                    <a:lumMod val="50000"/>
                    <a:lumOff val="50000"/>
                  </a:schemeClr>
                </a:solidFill>
              </a:defRPr>
            </a:lvl3pPr>
            <a:lvl4pPr marL="1600200" indent="-228600">
              <a:buFont typeface="Wingdings" panose="05000000000000000000" pitchFamily="2" charset="2"/>
              <a:buChar char="§"/>
              <a:defRPr>
                <a:solidFill>
                  <a:schemeClr val="tx2"/>
                </a:solidFill>
              </a:defRPr>
            </a:lvl4pPr>
            <a:lvl5pPr marL="2057400" indent="-228600">
              <a:buFont typeface="Wingdings" panose="05000000000000000000" pitchFamily="2" charset="2"/>
              <a:buChar cha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TextBox 7">
            <a:extLst>
              <a:ext uri="{FF2B5EF4-FFF2-40B4-BE49-F238E27FC236}">
                <a16:creationId xmlns:a16="http://schemas.microsoft.com/office/drawing/2014/main" id="{60ECB6AC-DB71-4B78-840A-030DF02EF598}"/>
              </a:ext>
            </a:extLst>
          </p:cNvPr>
          <p:cNvSpPr txBox="1"/>
          <p:nvPr userDrawn="1"/>
        </p:nvSpPr>
        <p:spPr>
          <a:xfrm>
            <a:off x="4511041" y="6192643"/>
            <a:ext cx="3167737" cy="430887"/>
          </a:xfrm>
          <a:prstGeom prst="rect">
            <a:avLst/>
          </a:prstGeom>
          <a:noFill/>
        </p:spPr>
        <p:txBody>
          <a:bodyPr wrap="square" rtlCol="0">
            <a:spAutoFit/>
          </a:bodyPr>
          <a:lstStyle/>
          <a:p>
            <a:r>
              <a:rPr lang="en-US" sz="1100" i="1" cap="all" dirty="0">
                <a:solidFill>
                  <a:schemeClr val="bg1">
                    <a:lumMod val="50000"/>
                  </a:schemeClr>
                </a:solidFill>
                <a:latin typeface="+mj-lt"/>
              </a:rPr>
              <a:t>Achieving </a:t>
            </a:r>
            <a:r>
              <a:rPr lang="en-US" sz="1100" i="1" cap="all" dirty="0">
                <a:solidFill>
                  <a:schemeClr val="accent1"/>
                </a:solidFill>
                <a:latin typeface="+mj-lt"/>
              </a:rPr>
              <a:t>Business excellence, </a:t>
            </a:r>
          </a:p>
          <a:p>
            <a:r>
              <a:rPr lang="en-US" sz="1100" i="1" cap="all" dirty="0">
                <a:solidFill>
                  <a:schemeClr val="bg1">
                    <a:lumMod val="50000"/>
                  </a:schemeClr>
                </a:solidFill>
                <a:latin typeface="+mj-lt"/>
              </a:rPr>
              <a:t>	    Enabling</a:t>
            </a:r>
            <a:r>
              <a:rPr lang="en-US" sz="1100" i="1" cap="all" dirty="0">
                <a:solidFill>
                  <a:schemeClr val="accent1"/>
                </a:solidFill>
                <a:latin typeface="+mj-lt"/>
              </a:rPr>
              <a:t> Mission Delivery</a:t>
            </a:r>
            <a:endParaRPr lang="en-US" sz="1050" i="1" cap="all" dirty="0">
              <a:solidFill>
                <a:schemeClr val="accent1"/>
              </a:solidFill>
              <a:latin typeface="+mj-lt"/>
            </a:endParaRPr>
          </a:p>
        </p:txBody>
      </p:sp>
    </p:spTree>
    <p:extLst>
      <p:ext uri="{BB962C8B-B14F-4D97-AF65-F5344CB8AC3E}">
        <p14:creationId xmlns:p14="http://schemas.microsoft.com/office/powerpoint/2010/main" val="1707244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43000"/>
            <a:ext cx="10363200" cy="2387600"/>
          </a:xfrm>
          <a:prstGeom prst="rect">
            <a:avLst/>
          </a:prstGeom>
        </p:spPr>
        <p:txBody>
          <a:bodyPr anchor="b"/>
          <a:lstStyle>
            <a:lvl1pPr algn="l">
              <a:defRPr sz="6000" cap="small" baseline="0">
                <a:solidFill>
                  <a:schemeClr val="accent1"/>
                </a:solidFill>
                <a:latin typeface="Franklin Gothic Medium Cond" panose="020B0606030402020204" pitchFamily="34" charset="0"/>
              </a:defRPr>
            </a:lvl1pPr>
          </a:lstStyle>
          <a:p>
            <a:r>
              <a:rPr lang="en-US"/>
              <a:t>Enter Title (e.g. FEMAStat)</a:t>
            </a:r>
          </a:p>
        </p:txBody>
      </p:sp>
      <p:sp>
        <p:nvSpPr>
          <p:cNvPr id="3" name="Subtitle 2"/>
          <p:cNvSpPr>
            <a:spLocks noGrp="1"/>
          </p:cNvSpPr>
          <p:nvPr>
            <p:ph type="subTitle" idx="1" hasCustomPrompt="1"/>
          </p:nvPr>
        </p:nvSpPr>
        <p:spPr>
          <a:xfrm>
            <a:off x="914400" y="3657600"/>
            <a:ext cx="10363200" cy="1655762"/>
          </a:xfrm>
          <a:prstGeom prst="rect">
            <a:avLst/>
          </a:prstGeom>
        </p:spPr>
        <p:txBody>
          <a:bodyPr/>
          <a:lstStyle>
            <a:lvl1pPr marL="0" indent="0" algn="l">
              <a:buNone/>
              <a:defRPr sz="3200" i="1" baseline="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topic (e.g.  Disaster Closeout)</a:t>
            </a:r>
          </a:p>
        </p:txBody>
      </p:sp>
      <p:sp>
        <p:nvSpPr>
          <p:cNvPr id="8" name="Text Placeholder 7"/>
          <p:cNvSpPr>
            <a:spLocks noGrp="1"/>
          </p:cNvSpPr>
          <p:nvPr>
            <p:ph type="body" sz="quarter" idx="13" hasCustomPrompt="1"/>
          </p:nvPr>
        </p:nvSpPr>
        <p:spPr>
          <a:xfrm>
            <a:off x="4893501" y="5905500"/>
            <a:ext cx="6384099" cy="457200"/>
          </a:xfrm>
          <a:prstGeom prst="rect">
            <a:avLst/>
          </a:prstGeom>
        </p:spPr>
        <p:txBody>
          <a:bodyPr/>
          <a:lstStyle>
            <a:lvl1pPr marL="0" indent="0" algn="r">
              <a:buNone/>
              <a:defRPr sz="2400" baseline="0">
                <a:solidFill>
                  <a:schemeClr val="tx1">
                    <a:lumMod val="75000"/>
                  </a:schemeClr>
                </a:solidFill>
                <a:latin typeface="Georgia" panose="02040502050405020303" pitchFamily="18" charset="0"/>
              </a:defRPr>
            </a:lvl1pPr>
            <a:lvl2pPr>
              <a:defRPr sz="2400">
                <a:latin typeface="Georgia" panose="02040502050405020303" pitchFamily="18" charset="0"/>
              </a:defRPr>
            </a:lvl2pPr>
            <a:lvl3pPr>
              <a:defRPr sz="2400">
                <a:latin typeface="Georgia" panose="02040502050405020303" pitchFamily="18" charset="0"/>
              </a:defRPr>
            </a:lvl3pPr>
            <a:lvl4pPr>
              <a:defRPr sz="2400">
                <a:latin typeface="Georgia" panose="02040502050405020303" pitchFamily="18" charset="0"/>
              </a:defRPr>
            </a:lvl4pPr>
            <a:lvl5pPr>
              <a:defRPr sz="2400">
                <a:latin typeface="Georgia" panose="02040502050405020303" pitchFamily="18" charset="0"/>
              </a:defRPr>
            </a:lvl5pPr>
          </a:lstStyle>
          <a:p>
            <a:pPr lvl="0"/>
            <a:r>
              <a:rPr lang="en-US" err="1"/>
              <a:t>Mmm</a:t>
            </a:r>
            <a:r>
              <a:rPr lang="en-US"/>
              <a:t> DD, 201X</a:t>
            </a:r>
          </a:p>
        </p:txBody>
      </p:sp>
      <p:sp>
        <p:nvSpPr>
          <p:cNvPr id="5" name="TextBox 4">
            <a:extLst>
              <a:ext uri="{FF2B5EF4-FFF2-40B4-BE49-F238E27FC236}">
                <a16:creationId xmlns:a16="http://schemas.microsoft.com/office/drawing/2014/main" id="{102A6D90-683F-46E2-9B12-B813BC0F8125}"/>
              </a:ext>
            </a:extLst>
          </p:cNvPr>
          <p:cNvSpPr txBox="1"/>
          <p:nvPr userDrawn="1"/>
        </p:nvSpPr>
        <p:spPr>
          <a:xfrm>
            <a:off x="4513223" y="6319163"/>
            <a:ext cx="3165555" cy="430887"/>
          </a:xfrm>
          <a:prstGeom prst="rect">
            <a:avLst/>
          </a:prstGeom>
          <a:noFill/>
        </p:spPr>
        <p:txBody>
          <a:bodyPr wrap="square" rtlCol="0">
            <a:spAutoFit/>
          </a:bodyPr>
          <a:lstStyle/>
          <a:p>
            <a:r>
              <a:rPr lang="en-US" sz="1100" i="1" cap="all" dirty="0">
                <a:solidFill>
                  <a:schemeClr val="bg1">
                    <a:lumMod val="50000"/>
                  </a:schemeClr>
                </a:solidFill>
                <a:latin typeface="+mj-lt"/>
              </a:rPr>
              <a:t>Achieving </a:t>
            </a:r>
            <a:r>
              <a:rPr lang="en-US" sz="1100" i="1" cap="all" dirty="0">
                <a:solidFill>
                  <a:schemeClr val="accent1"/>
                </a:solidFill>
                <a:latin typeface="+mj-lt"/>
              </a:rPr>
              <a:t>Business excellence, </a:t>
            </a:r>
          </a:p>
          <a:p>
            <a:r>
              <a:rPr lang="en-US" sz="1100" i="1" cap="all" dirty="0">
                <a:solidFill>
                  <a:schemeClr val="bg1">
                    <a:lumMod val="50000"/>
                  </a:schemeClr>
                </a:solidFill>
                <a:latin typeface="+mj-lt"/>
              </a:rPr>
              <a:t>	    Enabling</a:t>
            </a:r>
            <a:r>
              <a:rPr lang="en-US" sz="1100" i="1" cap="all" dirty="0">
                <a:solidFill>
                  <a:schemeClr val="accent1"/>
                </a:solidFill>
                <a:latin typeface="+mj-lt"/>
              </a:rPr>
              <a:t> Mission Delivery</a:t>
            </a:r>
            <a:endParaRPr lang="en-US" sz="1050" i="1" cap="all" dirty="0">
              <a:solidFill>
                <a:schemeClr val="accent1"/>
              </a:solidFill>
              <a:latin typeface="+mj-lt"/>
            </a:endParaRPr>
          </a:p>
        </p:txBody>
      </p:sp>
    </p:spTree>
    <p:extLst>
      <p:ext uri="{BB962C8B-B14F-4D97-AF65-F5344CB8AC3E}">
        <p14:creationId xmlns:p14="http://schemas.microsoft.com/office/powerpoint/2010/main" val="593180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FEMASta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10363200" cy="1655762"/>
          </a:xfrm>
          <a:prstGeom prst="rect">
            <a:avLst/>
          </a:prstGeom>
        </p:spPr>
        <p:txBody>
          <a:bodyPr/>
          <a:lstStyle>
            <a:lvl1pPr marL="0" indent="0" algn="l">
              <a:buNone/>
              <a:defRPr sz="3200" i="1" baseline="0">
                <a:solidFill>
                  <a:schemeClr val="tx1">
                    <a:lumMod val="95000"/>
                  </a:schemeClr>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topic (e.g.  Disaster Closeout)</a:t>
            </a:r>
          </a:p>
        </p:txBody>
      </p:sp>
      <p:sp>
        <p:nvSpPr>
          <p:cNvPr id="8" name="Text Placeholder 7"/>
          <p:cNvSpPr>
            <a:spLocks noGrp="1"/>
          </p:cNvSpPr>
          <p:nvPr>
            <p:ph type="body" sz="quarter" idx="13" hasCustomPrompt="1"/>
          </p:nvPr>
        </p:nvSpPr>
        <p:spPr>
          <a:xfrm>
            <a:off x="4893501" y="5905500"/>
            <a:ext cx="6384099" cy="457200"/>
          </a:xfrm>
          <a:prstGeom prst="rect">
            <a:avLst/>
          </a:prstGeom>
        </p:spPr>
        <p:txBody>
          <a:bodyPr/>
          <a:lstStyle>
            <a:lvl1pPr marL="0" indent="0" algn="r">
              <a:buNone/>
              <a:defRPr sz="2400" baseline="0">
                <a:solidFill>
                  <a:schemeClr val="tx1">
                    <a:lumMod val="75000"/>
                  </a:schemeClr>
                </a:solidFill>
                <a:latin typeface="Georgia" panose="02040502050405020303" pitchFamily="18" charset="0"/>
              </a:defRPr>
            </a:lvl1pPr>
            <a:lvl2pPr>
              <a:defRPr sz="2400">
                <a:latin typeface="Georgia" panose="02040502050405020303" pitchFamily="18" charset="0"/>
              </a:defRPr>
            </a:lvl2pPr>
            <a:lvl3pPr>
              <a:defRPr sz="2400">
                <a:latin typeface="Georgia" panose="02040502050405020303" pitchFamily="18" charset="0"/>
              </a:defRPr>
            </a:lvl3pPr>
            <a:lvl4pPr>
              <a:defRPr sz="2400">
                <a:latin typeface="Georgia" panose="02040502050405020303" pitchFamily="18" charset="0"/>
              </a:defRPr>
            </a:lvl4pPr>
            <a:lvl5pPr>
              <a:defRPr sz="2400">
                <a:latin typeface="Georgia" panose="02040502050405020303" pitchFamily="18" charset="0"/>
              </a:defRPr>
            </a:lvl5pPr>
          </a:lstStyle>
          <a:p>
            <a:pPr lvl="0"/>
            <a:r>
              <a:rPr lang="en-US" err="1"/>
              <a:t>Mmm</a:t>
            </a:r>
            <a:r>
              <a:rPr lang="en-US"/>
              <a:t> DD, 201X</a:t>
            </a:r>
          </a:p>
        </p:txBody>
      </p:sp>
      <p:sp>
        <p:nvSpPr>
          <p:cNvPr id="5" name="TextBox 4"/>
          <p:cNvSpPr txBox="1"/>
          <p:nvPr userDrawn="1"/>
        </p:nvSpPr>
        <p:spPr>
          <a:xfrm>
            <a:off x="914401" y="2137838"/>
            <a:ext cx="6886183" cy="1392763"/>
          </a:xfrm>
          <a:prstGeom prst="rect">
            <a:avLst/>
          </a:prstGeom>
        </p:spPr>
        <p:txBody>
          <a:bodyPr anchor="b"/>
          <a:lstStyle>
            <a:lvl1pPr defTabSz="914400">
              <a:lnSpc>
                <a:spcPct val="90000"/>
              </a:lnSpc>
              <a:spcBef>
                <a:spcPct val="0"/>
              </a:spcBef>
              <a:buNone/>
              <a:defRPr sz="6000" cap="small" baseline="0">
                <a:solidFill>
                  <a:schemeClr val="tx1">
                    <a:lumMod val="75000"/>
                  </a:schemeClr>
                </a:solidFill>
                <a:latin typeface="Franklin Gothic Medium Cond" panose="020B0606030402020204" pitchFamily="34" charset="0"/>
                <a:ea typeface="+mj-ea"/>
                <a:cs typeface="+mj-cs"/>
              </a:defRPr>
            </a:lvl1pPr>
          </a:lstStyle>
          <a:p>
            <a:pPr lvl="0"/>
            <a:r>
              <a:rPr lang="en-US" sz="6000" dirty="0"/>
              <a:t>FEMA</a:t>
            </a:r>
            <a:r>
              <a:rPr lang="en-US" sz="6000" dirty="0">
                <a:solidFill>
                  <a:schemeClr val="tx1"/>
                </a:solidFill>
              </a:rPr>
              <a:t>Stat</a:t>
            </a:r>
          </a:p>
        </p:txBody>
      </p:sp>
    </p:spTree>
    <p:extLst>
      <p:ext uri="{BB962C8B-B14F-4D97-AF65-F5344CB8AC3E}">
        <p14:creationId xmlns:p14="http://schemas.microsoft.com/office/powerpoint/2010/main" val="4146110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cSld name="Section Break-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709739"/>
            <a:ext cx="10363200" cy="2852737"/>
          </a:xfrm>
          <a:prstGeom prst="rect">
            <a:avLst/>
          </a:prstGeom>
        </p:spPr>
        <p:txBody>
          <a:bodyPr anchor="b"/>
          <a:lstStyle>
            <a:lvl1pPr>
              <a:defRPr sz="6000">
                <a:solidFill>
                  <a:schemeClr val="bg1"/>
                </a:solidFill>
                <a:latin typeface="Franklin Gothic Medium Cond" panose="020B0606030402020204" pitchFamily="34" charset="0"/>
              </a:defRPr>
            </a:lvl1pPr>
          </a:lstStyle>
          <a:p>
            <a:r>
              <a:rPr lang="en-US"/>
              <a:t>Click to add section name</a:t>
            </a:r>
          </a:p>
        </p:txBody>
      </p:sp>
      <p:sp>
        <p:nvSpPr>
          <p:cNvPr id="3" name="Text Placeholder 2"/>
          <p:cNvSpPr>
            <a:spLocks noGrp="1"/>
          </p:cNvSpPr>
          <p:nvPr>
            <p:ph type="body" idx="1" hasCustomPrompt="1"/>
          </p:nvPr>
        </p:nvSpPr>
        <p:spPr>
          <a:xfrm>
            <a:off x="914400" y="4546601"/>
            <a:ext cx="10363200" cy="978408"/>
          </a:xfrm>
          <a:prstGeom prst="rect">
            <a:avLst/>
          </a:prstGeom>
        </p:spPr>
        <p:txBody>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6" name="Slide Number Placeholder 5"/>
          <p:cNvSpPr>
            <a:spLocks noGrp="1"/>
          </p:cNvSpPr>
          <p:nvPr>
            <p:ph type="sldNum" sz="quarter" idx="12"/>
          </p:nvPr>
        </p:nvSpPr>
        <p:spPr>
          <a:xfrm>
            <a:off x="11582400" y="3176"/>
            <a:ext cx="609600" cy="365125"/>
          </a:xfrm>
        </p:spPr>
        <p:txBody>
          <a:bodyPr/>
          <a:lstStyle/>
          <a:p>
            <a:fld id="{9C3745C4-DC22-4C7E-B310-E4DD80906FC3}" type="slidenum">
              <a:rPr lang="en-US" smtClean="0">
                <a:solidFill>
                  <a:prstClr val="black">
                    <a:tint val="75000"/>
                  </a:prstClr>
                </a:solidFill>
              </a:rPr>
              <a:pPr/>
              <a:t>‹#›</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72F3F252-C6C1-4941-B217-4F3F94309F69}"/>
              </a:ext>
            </a:extLst>
          </p:cNvPr>
          <p:cNvSpPr txBox="1"/>
          <p:nvPr userDrawn="1"/>
        </p:nvSpPr>
        <p:spPr>
          <a:xfrm>
            <a:off x="4513223" y="6319163"/>
            <a:ext cx="3165555" cy="430887"/>
          </a:xfrm>
          <a:prstGeom prst="rect">
            <a:avLst/>
          </a:prstGeom>
          <a:noFill/>
        </p:spPr>
        <p:txBody>
          <a:bodyPr wrap="square" rtlCol="0">
            <a:spAutoFit/>
          </a:bodyPr>
          <a:lstStyle/>
          <a:p>
            <a:r>
              <a:rPr lang="en-US" sz="1100" i="1" cap="all" dirty="0">
                <a:solidFill>
                  <a:schemeClr val="bg1">
                    <a:lumMod val="50000"/>
                  </a:schemeClr>
                </a:solidFill>
                <a:latin typeface="+mj-lt"/>
              </a:rPr>
              <a:t>Achieving </a:t>
            </a:r>
            <a:r>
              <a:rPr lang="en-US" sz="1100" i="1" cap="all" dirty="0">
                <a:solidFill>
                  <a:schemeClr val="accent1"/>
                </a:solidFill>
                <a:latin typeface="+mj-lt"/>
              </a:rPr>
              <a:t>Business excellence, </a:t>
            </a:r>
          </a:p>
          <a:p>
            <a:r>
              <a:rPr lang="en-US" sz="1100" i="1" cap="all" dirty="0">
                <a:solidFill>
                  <a:schemeClr val="bg1">
                    <a:lumMod val="50000"/>
                  </a:schemeClr>
                </a:solidFill>
                <a:latin typeface="+mj-lt"/>
              </a:rPr>
              <a:t>	    Enabling</a:t>
            </a:r>
            <a:r>
              <a:rPr lang="en-US" sz="1100" i="1" cap="all" dirty="0">
                <a:solidFill>
                  <a:schemeClr val="accent1"/>
                </a:solidFill>
                <a:latin typeface="+mj-lt"/>
              </a:rPr>
              <a:t> Mission Delivery</a:t>
            </a:r>
            <a:endParaRPr lang="en-US" sz="1050" i="1" cap="all" dirty="0">
              <a:solidFill>
                <a:schemeClr val="accent1"/>
              </a:solidFill>
              <a:latin typeface="+mj-lt"/>
            </a:endParaRPr>
          </a:p>
        </p:txBody>
      </p:sp>
    </p:spTree>
    <p:extLst>
      <p:ext uri="{BB962C8B-B14F-4D97-AF65-F5344CB8AC3E}">
        <p14:creationId xmlns:p14="http://schemas.microsoft.com/office/powerpoint/2010/main" val="1128523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e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buFontTx/>
              <a:buNone/>
              <a:defRPr sz="1200">
                <a:solidFill>
                  <a:schemeClr val="bg1">
                    <a:lumMod val="75000"/>
                  </a:schemeClr>
                </a:solidFill>
                <a:latin typeface="+mn-lt"/>
              </a:defRPr>
            </a:lvl1pPr>
          </a:lstStyle>
          <a:p>
            <a:fld id="{85CCE00C-251C-48B3-A60E-A85E665BCC2D}" type="slidenum">
              <a:rPr lang="en-US" smtClean="0">
                <a:solidFill>
                  <a:prstClr val="white">
                    <a:lumMod val="75000"/>
                  </a:prstClr>
                </a:solidFill>
              </a:rPr>
              <a:pPr/>
              <a:t>‹#›</a:t>
            </a:fld>
            <a:endParaRPr lang="en-US" dirty="0">
              <a:solidFill>
                <a:prstClr val="white">
                  <a:lumMod val="75000"/>
                </a:prstClr>
              </a:solidFill>
            </a:endParaRPr>
          </a:p>
        </p:txBody>
      </p:sp>
      <p:sp>
        <p:nvSpPr>
          <p:cNvPr id="9" name="Title 1"/>
          <p:cNvSpPr>
            <a:spLocks noGrp="1"/>
          </p:cNvSpPr>
          <p:nvPr>
            <p:ph type="title" hasCustomPrompt="1"/>
          </p:nvPr>
        </p:nvSpPr>
        <p:spPr>
          <a:xfrm>
            <a:off x="768096" y="538838"/>
            <a:ext cx="10668000" cy="852640"/>
          </a:xfrm>
          <a:prstGeom prst="rect">
            <a:avLst/>
          </a:prstGeom>
        </p:spPr>
        <p:txBody>
          <a:bodyPr/>
          <a:lstStyle>
            <a:lvl1pPr>
              <a:defRPr sz="4800" baseline="0">
                <a:solidFill>
                  <a:schemeClr val="tx2"/>
                </a:solidFill>
                <a:latin typeface="Franklin Gothic Medium Cond" panose="020B0606030402020204" pitchFamily="34" charset="0"/>
              </a:defRPr>
            </a:lvl1pPr>
          </a:lstStyle>
          <a:p>
            <a:r>
              <a:rPr lang="en-US"/>
              <a:t>Click to edit heading</a:t>
            </a:r>
          </a:p>
        </p:txBody>
      </p:sp>
      <p:sp>
        <p:nvSpPr>
          <p:cNvPr id="3" name="Text Placeholder 2"/>
          <p:cNvSpPr>
            <a:spLocks noGrp="1"/>
          </p:cNvSpPr>
          <p:nvPr>
            <p:ph type="body" sz="quarter" idx="14"/>
          </p:nvPr>
        </p:nvSpPr>
        <p:spPr>
          <a:xfrm>
            <a:off x="914400" y="1828800"/>
            <a:ext cx="10363200" cy="4114800"/>
          </a:xfrm>
          <a:prstGeom prst="rect">
            <a:avLst/>
          </a:prstGeom>
        </p:spPr>
        <p:txBody>
          <a:bodyPr/>
          <a:lstStyle>
            <a:lvl1pPr marL="228600" indent="-228600">
              <a:spcAft>
                <a:spcPts val="600"/>
              </a:spcAft>
              <a:buFont typeface="Wingdings" panose="05000000000000000000" pitchFamily="2" charset="2"/>
              <a:buChar char="§"/>
              <a:defRPr>
                <a:solidFill>
                  <a:schemeClr val="tx2"/>
                </a:solidFill>
                <a:latin typeface="+mj-lt"/>
              </a:defRPr>
            </a:lvl1pPr>
            <a:lvl2pPr marL="685800" indent="-228600">
              <a:spcAft>
                <a:spcPts val="600"/>
              </a:spcAft>
              <a:buFont typeface="Wingdings" panose="05000000000000000000" pitchFamily="2" charset="2"/>
              <a:buChar char="§"/>
              <a:defRPr>
                <a:solidFill>
                  <a:schemeClr val="accent1"/>
                </a:solidFill>
              </a:defRPr>
            </a:lvl2pPr>
            <a:lvl3pPr marL="1143000" indent="-228600">
              <a:spcAft>
                <a:spcPts val="600"/>
              </a:spcAft>
              <a:buFont typeface="Wingdings" panose="05000000000000000000" pitchFamily="2" charset="2"/>
              <a:buChar char="§"/>
              <a:defRPr>
                <a:solidFill>
                  <a:schemeClr val="tx1">
                    <a:lumMod val="50000"/>
                    <a:lumOff val="50000"/>
                  </a:schemeClr>
                </a:solidFill>
              </a:defRPr>
            </a:lvl3pPr>
            <a:lvl4pPr marL="1600200" indent="-228600">
              <a:buFont typeface="Wingdings" panose="05000000000000000000" pitchFamily="2" charset="2"/>
              <a:buChar char="§"/>
              <a:defRPr>
                <a:solidFill>
                  <a:schemeClr val="tx2"/>
                </a:solidFill>
              </a:defRPr>
            </a:lvl4pPr>
            <a:lvl5pPr marL="2057400" indent="-228600">
              <a:buFont typeface="Wingdings" panose="05000000000000000000" pitchFamily="2" charset="2"/>
              <a:buChar cha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TextBox 7">
            <a:extLst>
              <a:ext uri="{FF2B5EF4-FFF2-40B4-BE49-F238E27FC236}">
                <a16:creationId xmlns:a16="http://schemas.microsoft.com/office/drawing/2014/main" id="{A7022A42-05A6-4D38-B5BE-845E858CB52D}"/>
              </a:ext>
            </a:extLst>
          </p:cNvPr>
          <p:cNvSpPr txBox="1"/>
          <p:nvPr userDrawn="1"/>
        </p:nvSpPr>
        <p:spPr>
          <a:xfrm>
            <a:off x="4513223" y="6319163"/>
            <a:ext cx="3165555" cy="430887"/>
          </a:xfrm>
          <a:prstGeom prst="rect">
            <a:avLst/>
          </a:prstGeom>
          <a:noFill/>
        </p:spPr>
        <p:txBody>
          <a:bodyPr wrap="square" rtlCol="0">
            <a:spAutoFit/>
          </a:bodyPr>
          <a:lstStyle/>
          <a:p>
            <a:r>
              <a:rPr lang="en-US" sz="1100" i="1" cap="all" dirty="0">
                <a:solidFill>
                  <a:schemeClr val="bg1">
                    <a:lumMod val="50000"/>
                  </a:schemeClr>
                </a:solidFill>
                <a:latin typeface="+mj-lt"/>
              </a:rPr>
              <a:t>Achieving </a:t>
            </a:r>
            <a:r>
              <a:rPr lang="en-US" sz="1100" i="1" cap="all" dirty="0">
                <a:solidFill>
                  <a:schemeClr val="accent1"/>
                </a:solidFill>
                <a:latin typeface="+mj-lt"/>
              </a:rPr>
              <a:t>Business excellence, </a:t>
            </a:r>
          </a:p>
          <a:p>
            <a:r>
              <a:rPr lang="en-US" sz="1100" i="1" cap="all" dirty="0">
                <a:solidFill>
                  <a:schemeClr val="bg1">
                    <a:lumMod val="50000"/>
                  </a:schemeClr>
                </a:solidFill>
                <a:latin typeface="+mj-lt"/>
              </a:rPr>
              <a:t>	    Enabling</a:t>
            </a:r>
            <a:r>
              <a:rPr lang="en-US" sz="1100" i="1" cap="all" dirty="0">
                <a:solidFill>
                  <a:schemeClr val="accent1"/>
                </a:solidFill>
                <a:latin typeface="+mj-lt"/>
              </a:rPr>
              <a:t> Mission Delivery</a:t>
            </a:r>
            <a:endParaRPr lang="en-US" sz="1050" i="1" cap="all" dirty="0">
              <a:solidFill>
                <a:schemeClr val="accent1"/>
              </a:solidFill>
              <a:latin typeface="+mj-lt"/>
            </a:endParaRPr>
          </a:p>
        </p:txBody>
      </p:sp>
    </p:spTree>
    <p:extLst>
      <p:ext uri="{BB962C8B-B14F-4D97-AF65-F5344CB8AC3E}">
        <p14:creationId xmlns:p14="http://schemas.microsoft.com/office/powerpoint/2010/main" val="3453001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43000"/>
            <a:ext cx="10363200" cy="2387600"/>
          </a:xfrm>
          <a:prstGeom prst="rect">
            <a:avLst/>
          </a:prstGeom>
        </p:spPr>
        <p:txBody>
          <a:bodyPr anchor="b"/>
          <a:lstStyle>
            <a:lvl1pPr algn="l">
              <a:defRPr sz="6000" cap="small" baseline="0">
                <a:solidFill>
                  <a:schemeClr val="accent1"/>
                </a:solidFill>
                <a:latin typeface="Franklin Gothic Medium Cond" panose="020B0606030402020204" pitchFamily="34" charset="0"/>
              </a:defRPr>
            </a:lvl1pPr>
          </a:lstStyle>
          <a:p>
            <a:r>
              <a:rPr lang="en-US"/>
              <a:t>Enter Title (e.g. FEMAStat)</a:t>
            </a:r>
          </a:p>
        </p:txBody>
      </p:sp>
      <p:sp>
        <p:nvSpPr>
          <p:cNvPr id="3" name="Subtitle 2"/>
          <p:cNvSpPr>
            <a:spLocks noGrp="1"/>
          </p:cNvSpPr>
          <p:nvPr>
            <p:ph type="subTitle" idx="1" hasCustomPrompt="1"/>
          </p:nvPr>
        </p:nvSpPr>
        <p:spPr>
          <a:xfrm>
            <a:off x="914400" y="3657600"/>
            <a:ext cx="10363200" cy="1655762"/>
          </a:xfrm>
          <a:prstGeom prst="rect">
            <a:avLst/>
          </a:prstGeom>
        </p:spPr>
        <p:txBody>
          <a:bodyPr/>
          <a:lstStyle>
            <a:lvl1pPr marL="0" indent="0" algn="l">
              <a:buNone/>
              <a:defRPr sz="3200" i="1" baseline="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topic (e.g.  Disaster Closeout)</a:t>
            </a:r>
          </a:p>
        </p:txBody>
      </p:sp>
      <p:sp>
        <p:nvSpPr>
          <p:cNvPr id="8" name="Text Placeholder 7"/>
          <p:cNvSpPr>
            <a:spLocks noGrp="1"/>
          </p:cNvSpPr>
          <p:nvPr>
            <p:ph type="body" sz="quarter" idx="13" hasCustomPrompt="1"/>
          </p:nvPr>
        </p:nvSpPr>
        <p:spPr>
          <a:xfrm>
            <a:off x="4893501" y="5905500"/>
            <a:ext cx="6384099" cy="457200"/>
          </a:xfrm>
          <a:prstGeom prst="rect">
            <a:avLst/>
          </a:prstGeom>
        </p:spPr>
        <p:txBody>
          <a:bodyPr/>
          <a:lstStyle>
            <a:lvl1pPr marL="0" indent="0" algn="r">
              <a:buNone/>
              <a:defRPr sz="2400" baseline="0">
                <a:solidFill>
                  <a:schemeClr val="tx1">
                    <a:lumMod val="75000"/>
                  </a:schemeClr>
                </a:solidFill>
                <a:latin typeface="Georgia" panose="02040502050405020303" pitchFamily="18" charset="0"/>
              </a:defRPr>
            </a:lvl1pPr>
            <a:lvl2pPr>
              <a:defRPr sz="2400">
                <a:latin typeface="Georgia" panose="02040502050405020303" pitchFamily="18" charset="0"/>
              </a:defRPr>
            </a:lvl2pPr>
            <a:lvl3pPr>
              <a:defRPr sz="2400">
                <a:latin typeface="Georgia" panose="02040502050405020303" pitchFamily="18" charset="0"/>
              </a:defRPr>
            </a:lvl3pPr>
            <a:lvl4pPr>
              <a:defRPr sz="2400">
                <a:latin typeface="Georgia" panose="02040502050405020303" pitchFamily="18" charset="0"/>
              </a:defRPr>
            </a:lvl4pPr>
            <a:lvl5pPr>
              <a:defRPr sz="2400">
                <a:latin typeface="Georgia" panose="02040502050405020303" pitchFamily="18" charset="0"/>
              </a:defRPr>
            </a:lvl5pPr>
          </a:lstStyle>
          <a:p>
            <a:pPr lvl="0"/>
            <a:r>
              <a:rPr lang="en-US" err="1"/>
              <a:t>Mmm</a:t>
            </a:r>
            <a:r>
              <a:rPr lang="en-US"/>
              <a:t> DD, 201X</a:t>
            </a:r>
          </a:p>
        </p:txBody>
      </p:sp>
      <p:sp>
        <p:nvSpPr>
          <p:cNvPr id="5" name="TextBox 4">
            <a:extLst>
              <a:ext uri="{FF2B5EF4-FFF2-40B4-BE49-F238E27FC236}">
                <a16:creationId xmlns:a16="http://schemas.microsoft.com/office/drawing/2014/main" id="{4EDE29FE-D519-4159-8872-D5FBE69C43BD}"/>
              </a:ext>
            </a:extLst>
          </p:cNvPr>
          <p:cNvSpPr txBox="1"/>
          <p:nvPr userDrawn="1"/>
        </p:nvSpPr>
        <p:spPr>
          <a:xfrm>
            <a:off x="4513223" y="6319163"/>
            <a:ext cx="3165555" cy="430887"/>
          </a:xfrm>
          <a:prstGeom prst="rect">
            <a:avLst/>
          </a:prstGeom>
          <a:noFill/>
        </p:spPr>
        <p:txBody>
          <a:bodyPr wrap="square" rtlCol="0">
            <a:spAutoFit/>
          </a:bodyPr>
          <a:lstStyle/>
          <a:p>
            <a:r>
              <a:rPr lang="en-US" sz="1100" i="1" cap="all" dirty="0">
                <a:solidFill>
                  <a:schemeClr val="bg1">
                    <a:lumMod val="50000"/>
                  </a:schemeClr>
                </a:solidFill>
                <a:latin typeface="+mj-lt"/>
              </a:rPr>
              <a:t>Achieving </a:t>
            </a:r>
            <a:r>
              <a:rPr lang="en-US" sz="1100" i="1" cap="all" dirty="0">
                <a:solidFill>
                  <a:schemeClr val="accent1"/>
                </a:solidFill>
                <a:latin typeface="+mj-lt"/>
              </a:rPr>
              <a:t>Business excellence, </a:t>
            </a:r>
          </a:p>
          <a:p>
            <a:r>
              <a:rPr lang="en-US" sz="1100" i="1" cap="all" dirty="0">
                <a:solidFill>
                  <a:schemeClr val="bg1">
                    <a:lumMod val="50000"/>
                  </a:schemeClr>
                </a:solidFill>
                <a:latin typeface="+mj-lt"/>
              </a:rPr>
              <a:t>	    Enabling</a:t>
            </a:r>
            <a:r>
              <a:rPr lang="en-US" sz="1100" i="1" cap="all" dirty="0">
                <a:solidFill>
                  <a:schemeClr val="accent1"/>
                </a:solidFill>
                <a:latin typeface="+mj-lt"/>
              </a:rPr>
              <a:t> Mission Delivery</a:t>
            </a:r>
            <a:endParaRPr lang="en-US" sz="1050" i="1" cap="all" dirty="0">
              <a:solidFill>
                <a:schemeClr val="accent1"/>
              </a:solidFill>
              <a:latin typeface="+mj-lt"/>
            </a:endParaRPr>
          </a:p>
        </p:txBody>
      </p:sp>
    </p:spTree>
    <p:extLst>
      <p:ext uri="{BB962C8B-B14F-4D97-AF65-F5344CB8AC3E}">
        <p14:creationId xmlns:p14="http://schemas.microsoft.com/office/powerpoint/2010/main" val="402141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Section Break-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709739"/>
            <a:ext cx="10363200" cy="2852737"/>
          </a:xfrm>
          <a:prstGeom prst="rect">
            <a:avLst/>
          </a:prstGeom>
        </p:spPr>
        <p:txBody>
          <a:bodyPr anchor="b"/>
          <a:lstStyle>
            <a:lvl1pPr>
              <a:defRPr sz="6000">
                <a:solidFill>
                  <a:schemeClr val="bg1"/>
                </a:solidFill>
                <a:latin typeface="Franklin Gothic Medium Cond" panose="020B0606030402020204" pitchFamily="34" charset="0"/>
              </a:defRPr>
            </a:lvl1pPr>
          </a:lstStyle>
          <a:p>
            <a:r>
              <a:rPr lang="en-US"/>
              <a:t>Click to add section name</a:t>
            </a:r>
          </a:p>
        </p:txBody>
      </p:sp>
      <p:sp>
        <p:nvSpPr>
          <p:cNvPr id="3" name="Text Placeholder 2"/>
          <p:cNvSpPr>
            <a:spLocks noGrp="1"/>
          </p:cNvSpPr>
          <p:nvPr>
            <p:ph type="body" idx="1" hasCustomPrompt="1"/>
          </p:nvPr>
        </p:nvSpPr>
        <p:spPr>
          <a:xfrm>
            <a:off x="914400" y="4546601"/>
            <a:ext cx="10363200" cy="978408"/>
          </a:xfrm>
          <a:prstGeom prst="rect">
            <a:avLst/>
          </a:prstGeom>
        </p:spPr>
        <p:txBody>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6" name="Slide Number Placeholder 5"/>
          <p:cNvSpPr>
            <a:spLocks noGrp="1"/>
          </p:cNvSpPr>
          <p:nvPr>
            <p:ph type="sldNum" sz="quarter" idx="12"/>
          </p:nvPr>
        </p:nvSpPr>
        <p:spPr>
          <a:xfrm>
            <a:off x="11582400" y="3176"/>
            <a:ext cx="609600" cy="365125"/>
          </a:xfrm>
        </p:spPr>
        <p:txBody>
          <a:bodyPr/>
          <a:lstStyle/>
          <a:p>
            <a:fld id="{9C3745C4-DC22-4C7E-B310-E4DD80906FC3}" type="slidenum">
              <a:rPr lang="en-US" smtClean="0">
                <a:solidFill>
                  <a:prstClr val="black">
                    <a:tint val="75000"/>
                  </a:prstClr>
                </a:solidFill>
              </a:rPr>
              <a:pPr/>
              <a:t>‹#›</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340E9243-6BE2-438F-A247-D0B3BC2E15B0}"/>
              </a:ext>
            </a:extLst>
          </p:cNvPr>
          <p:cNvSpPr txBox="1"/>
          <p:nvPr userDrawn="1"/>
        </p:nvSpPr>
        <p:spPr>
          <a:xfrm>
            <a:off x="4513223" y="6319163"/>
            <a:ext cx="3165555" cy="430887"/>
          </a:xfrm>
          <a:prstGeom prst="rect">
            <a:avLst/>
          </a:prstGeom>
          <a:noFill/>
        </p:spPr>
        <p:txBody>
          <a:bodyPr wrap="square" rtlCol="0">
            <a:spAutoFit/>
          </a:bodyPr>
          <a:lstStyle/>
          <a:p>
            <a:r>
              <a:rPr lang="en-US" sz="1100" i="1" cap="all" dirty="0">
                <a:solidFill>
                  <a:schemeClr val="bg1">
                    <a:lumMod val="50000"/>
                  </a:schemeClr>
                </a:solidFill>
                <a:latin typeface="+mj-lt"/>
              </a:rPr>
              <a:t>Achieving </a:t>
            </a:r>
            <a:r>
              <a:rPr lang="en-US" sz="1100" i="1" cap="all" dirty="0">
                <a:solidFill>
                  <a:schemeClr val="accent1"/>
                </a:solidFill>
                <a:latin typeface="+mj-lt"/>
              </a:rPr>
              <a:t>Business excellence, </a:t>
            </a:r>
          </a:p>
          <a:p>
            <a:r>
              <a:rPr lang="en-US" sz="1100" i="1" cap="all" dirty="0">
                <a:solidFill>
                  <a:schemeClr val="bg1">
                    <a:lumMod val="50000"/>
                  </a:schemeClr>
                </a:solidFill>
                <a:latin typeface="+mj-lt"/>
              </a:rPr>
              <a:t>	    Enabling</a:t>
            </a:r>
            <a:r>
              <a:rPr lang="en-US" sz="1100" i="1" cap="all" dirty="0">
                <a:solidFill>
                  <a:schemeClr val="accent1"/>
                </a:solidFill>
                <a:latin typeface="+mj-lt"/>
              </a:rPr>
              <a:t> Mission Delivery</a:t>
            </a:r>
            <a:endParaRPr lang="en-US" sz="1050" i="1" cap="all" dirty="0">
              <a:solidFill>
                <a:schemeClr val="accent1"/>
              </a:solidFill>
              <a:latin typeface="+mj-lt"/>
            </a:endParaRPr>
          </a:p>
        </p:txBody>
      </p:sp>
    </p:spTree>
    <p:extLst>
      <p:ext uri="{BB962C8B-B14F-4D97-AF65-F5344CB8AC3E}">
        <p14:creationId xmlns:p14="http://schemas.microsoft.com/office/powerpoint/2010/main" val="26753549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ey">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914400" y="5943600"/>
            <a:ext cx="10363200" cy="557408"/>
          </a:xfrm>
          <a:prstGeom prst="rect">
            <a:avLst/>
          </a:prstGeom>
          <a:noFill/>
          <a:ln cmpd="sng">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marR="0" indent="0" algn="l" defTabSz="457200" rtl="0" eaLnBrk="1" fontAlgn="auto" latinLnBrk="0" hangingPunct="1">
              <a:lnSpc>
                <a:spcPct val="90000"/>
              </a:lnSpc>
              <a:spcBef>
                <a:spcPts val="0"/>
              </a:spcBef>
              <a:spcAft>
                <a:spcPts val="0"/>
              </a:spcAft>
              <a:buClrTx/>
              <a:buSzTx/>
              <a:buFontTx/>
              <a:buNone/>
              <a:tabLst/>
              <a:defRPr lang="en-US" sz="1200" baseline="0" smtClean="0">
                <a:solidFill>
                  <a:schemeClr val="tx1">
                    <a:lumMod val="50000"/>
                    <a:lumOff val="50000"/>
                  </a:schemeClr>
                </a:solidFill>
                <a:latin typeface="Franklin Gothic Medium Cond" panose="020B0606030402020204" pitchFamily="34" charset="0"/>
              </a:defRPr>
            </a:lvl1pPr>
            <a:lvl2pPr marL="228600" indent="0">
              <a:buFontTx/>
              <a:buNone/>
              <a:defRPr lang="en-US" sz="1200" smtClean="0">
                <a:solidFill>
                  <a:schemeClr val="bg1">
                    <a:lumMod val="75000"/>
                  </a:schemeClr>
                </a:solidFill>
                <a:latin typeface="Franklin Gothic Medium Cond" panose="020B0606030402020204" pitchFamily="34" charset="0"/>
              </a:defRPr>
            </a:lvl2pPr>
            <a:lvl3pPr marL="685800" indent="0">
              <a:buFontTx/>
              <a:buNone/>
              <a:defRPr lang="en-US" sz="1200" smtClean="0">
                <a:solidFill>
                  <a:schemeClr val="bg1">
                    <a:lumMod val="75000"/>
                  </a:schemeClr>
                </a:solidFill>
                <a:latin typeface="Franklin Gothic Medium Cond" panose="020B0606030402020204" pitchFamily="34" charset="0"/>
              </a:defRPr>
            </a:lvl3pPr>
            <a:lvl4pPr marL="1143000" indent="0">
              <a:buFontTx/>
              <a:buNone/>
              <a:defRPr lang="en-US" sz="1200" smtClean="0">
                <a:solidFill>
                  <a:schemeClr val="bg1">
                    <a:lumMod val="75000"/>
                  </a:schemeClr>
                </a:solidFill>
                <a:latin typeface="Franklin Gothic Medium Cond" panose="020B0606030402020204" pitchFamily="34" charset="0"/>
              </a:defRPr>
            </a:lvl4pPr>
            <a:lvl5pPr marL="1600200" indent="0">
              <a:buFontTx/>
              <a:buNone/>
              <a:defRPr lang="en-US" sz="1200">
                <a:solidFill>
                  <a:schemeClr val="bg1">
                    <a:lumMod val="75000"/>
                  </a:schemeClr>
                </a:solidFill>
                <a:latin typeface="Franklin Gothic Medium Cond" panose="020B0606030402020204" pitchFamily="34" charset="0"/>
              </a:defRPr>
            </a:lvl5pPr>
          </a:lstStyle>
          <a:p>
            <a:pPr marL="0" lvl="0" defTabSz="457200"/>
            <a:r>
              <a:rPr lang="en-US"/>
              <a:t>1 Click  to create footnote (only if needed). Change number format to “superscript.” Maximum three lines of footnotes.</a:t>
            </a:r>
          </a:p>
        </p:txBody>
      </p:sp>
      <p:sp>
        <p:nvSpPr>
          <p:cNvPr id="9" name="Title 1"/>
          <p:cNvSpPr>
            <a:spLocks noGrp="1"/>
          </p:cNvSpPr>
          <p:nvPr>
            <p:ph type="title" hasCustomPrompt="1"/>
          </p:nvPr>
        </p:nvSpPr>
        <p:spPr>
          <a:xfrm>
            <a:off x="768096" y="538838"/>
            <a:ext cx="10668000" cy="852640"/>
          </a:xfrm>
          <a:prstGeom prst="rect">
            <a:avLst/>
          </a:prstGeom>
        </p:spPr>
        <p:txBody>
          <a:bodyPr/>
          <a:lstStyle>
            <a:lvl1pPr>
              <a:defRPr sz="4800" baseline="0">
                <a:solidFill>
                  <a:schemeClr val="tx2"/>
                </a:solidFill>
                <a:latin typeface="Franklin Gothic Medium Cond" panose="020B0606030402020204" pitchFamily="34" charset="0"/>
              </a:defRPr>
            </a:lvl1pPr>
          </a:lstStyle>
          <a:p>
            <a:r>
              <a:rPr lang="en-US"/>
              <a:t>Click to edit heading</a:t>
            </a:r>
          </a:p>
        </p:txBody>
      </p:sp>
      <p:sp>
        <p:nvSpPr>
          <p:cNvPr id="3" name="Text Placeholder 2"/>
          <p:cNvSpPr>
            <a:spLocks noGrp="1"/>
          </p:cNvSpPr>
          <p:nvPr>
            <p:ph type="body" sz="quarter" idx="14"/>
          </p:nvPr>
        </p:nvSpPr>
        <p:spPr>
          <a:xfrm>
            <a:off x="914400" y="1828800"/>
            <a:ext cx="10363200" cy="4114800"/>
          </a:xfrm>
          <a:prstGeom prst="rect">
            <a:avLst/>
          </a:prstGeom>
        </p:spPr>
        <p:txBody>
          <a:bodyPr/>
          <a:lstStyle>
            <a:lvl1pPr marL="228600" indent="-228600">
              <a:spcAft>
                <a:spcPts val="600"/>
              </a:spcAft>
              <a:buFont typeface="Wingdings" panose="05000000000000000000" pitchFamily="2" charset="2"/>
              <a:buChar char="§"/>
              <a:defRPr>
                <a:solidFill>
                  <a:schemeClr val="tx2"/>
                </a:solidFill>
                <a:latin typeface="+mj-lt"/>
              </a:defRPr>
            </a:lvl1pPr>
            <a:lvl2pPr marL="685800" indent="-228600">
              <a:spcAft>
                <a:spcPts val="600"/>
              </a:spcAft>
              <a:buFont typeface="Wingdings" panose="05000000000000000000" pitchFamily="2" charset="2"/>
              <a:buChar char="§"/>
              <a:defRPr>
                <a:solidFill>
                  <a:schemeClr val="accent1"/>
                </a:solidFill>
              </a:defRPr>
            </a:lvl2pPr>
            <a:lvl3pPr marL="1143000" indent="-228600">
              <a:spcAft>
                <a:spcPts val="600"/>
              </a:spcAft>
              <a:buFont typeface="Wingdings" panose="05000000000000000000" pitchFamily="2" charset="2"/>
              <a:buChar char="§"/>
              <a:defRPr>
                <a:solidFill>
                  <a:schemeClr val="tx1">
                    <a:lumMod val="50000"/>
                    <a:lumOff val="50000"/>
                  </a:schemeClr>
                </a:solidFill>
              </a:defRPr>
            </a:lvl3pPr>
            <a:lvl4pPr marL="1600200" indent="-228600">
              <a:buFont typeface="Wingdings" panose="05000000000000000000" pitchFamily="2" charset="2"/>
              <a:buChar char="§"/>
              <a:defRPr>
                <a:solidFill>
                  <a:schemeClr val="tx2"/>
                </a:solidFill>
              </a:defRPr>
            </a:lvl4pPr>
            <a:lvl5pPr marL="2057400" indent="-228600">
              <a:buFont typeface="Wingdings" panose="05000000000000000000" pitchFamily="2" charset="2"/>
              <a:buChar cha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5" name="TextBox 4">
            <a:extLst>
              <a:ext uri="{FF2B5EF4-FFF2-40B4-BE49-F238E27FC236}">
                <a16:creationId xmlns:a16="http://schemas.microsoft.com/office/drawing/2014/main" id="{3999537B-62EA-4B07-8435-707381A21615}"/>
              </a:ext>
            </a:extLst>
          </p:cNvPr>
          <p:cNvSpPr txBox="1"/>
          <p:nvPr userDrawn="1"/>
        </p:nvSpPr>
        <p:spPr>
          <a:xfrm>
            <a:off x="4513223" y="6319163"/>
            <a:ext cx="3165555" cy="430887"/>
          </a:xfrm>
          <a:prstGeom prst="rect">
            <a:avLst/>
          </a:prstGeom>
          <a:noFill/>
        </p:spPr>
        <p:txBody>
          <a:bodyPr wrap="square" rtlCol="0">
            <a:spAutoFit/>
          </a:bodyPr>
          <a:lstStyle/>
          <a:p>
            <a:r>
              <a:rPr lang="en-US" sz="1100" i="1" cap="all" dirty="0">
                <a:solidFill>
                  <a:schemeClr val="bg1">
                    <a:lumMod val="50000"/>
                  </a:schemeClr>
                </a:solidFill>
                <a:latin typeface="+mj-lt"/>
              </a:rPr>
              <a:t>Achieving </a:t>
            </a:r>
            <a:r>
              <a:rPr lang="en-US" sz="1100" i="1" cap="all" dirty="0">
                <a:solidFill>
                  <a:schemeClr val="accent1"/>
                </a:solidFill>
                <a:latin typeface="+mj-lt"/>
              </a:rPr>
              <a:t>Business excellence, </a:t>
            </a:r>
          </a:p>
          <a:p>
            <a:r>
              <a:rPr lang="en-US" sz="1100" i="1" cap="all" dirty="0">
                <a:solidFill>
                  <a:schemeClr val="bg1">
                    <a:lumMod val="50000"/>
                  </a:schemeClr>
                </a:solidFill>
                <a:latin typeface="+mj-lt"/>
              </a:rPr>
              <a:t>	    Enabling</a:t>
            </a:r>
            <a:r>
              <a:rPr lang="en-US" sz="1100" i="1" cap="all" dirty="0">
                <a:solidFill>
                  <a:schemeClr val="accent1"/>
                </a:solidFill>
                <a:latin typeface="+mj-lt"/>
              </a:rPr>
              <a:t> Mission Delivery</a:t>
            </a:r>
            <a:endParaRPr lang="en-US" sz="1050" i="1" cap="all" dirty="0">
              <a:solidFill>
                <a:schemeClr val="accent1"/>
              </a:solidFill>
              <a:latin typeface="+mj-lt"/>
            </a:endParaRPr>
          </a:p>
        </p:txBody>
      </p:sp>
    </p:spTree>
    <p:extLst>
      <p:ext uri="{BB962C8B-B14F-4D97-AF65-F5344CB8AC3E}">
        <p14:creationId xmlns:p14="http://schemas.microsoft.com/office/powerpoint/2010/main" val="31065066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43000"/>
            <a:ext cx="10363200" cy="2387600"/>
          </a:xfrm>
          <a:prstGeom prst="rect">
            <a:avLst/>
          </a:prstGeom>
        </p:spPr>
        <p:txBody>
          <a:bodyPr anchor="b"/>
          <a:lstStyle>
            <a:lvl1pPr algn="l">
              <a:defRPr sz="6000" cap="small" baseline="0">
                <a:solidFill>
                  <a:schemeClr val="accent1"/>
                </a:solidFill>
                <a:latin typeface="Franklin Gothic Medium Cond" panose="020B0606030402020204" pitchFamily="34" charset="0"/>
              </a:defRPr>
            </a:lvl1pPr>
          </a:lstStyle>
          <a:p>
            <a:r>
              <a:rPr lang="en-US"/>
              <a:t>Enter Title (e.g. FEMAStat)</a:t>
            </a:r>
          </a:p>
        </p:txBody>
      </p:sp>
      <p:sp>
        <p:nvSpPr>
          <p:cNvPr id="3" name="Subtitle 2"/>
          <p:cNvSpPr>
            <a:spLocks noGrp="1"/>
          </p:cNvSpPr>
          <p:nvPr>
            <p:ph type="subTitle" idx="1" hasCustomPrompt="1"/>
          </p:nvPr>
        </p:nvSpPr>
        <p:spPr>
          <a:xfrm>
            <a:off x="914400" y="3657600"/>
            <a:ext cx="10363200" cy="1655762"/>
          </a:xfrm>
          <a:prstGeom prst="rect">
            <a:avLst/>
          </a:prstGeom>
        </p:spPr>
        <p:txBody>
          <a:bodyPr/>
          <a:lstStyle>
            <a:lvl1pPr marL="0" indent="0" algn="l">
              <a:buNone/>
              <a:defRPr sz="3200" i="1" baseline="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topic (e.g.  Disaster Closeout)</a:t>
            </a:r>
          </a:p>
        </p:txBody>
      </p:sp>
      <p:sp>
        <p:nvSpPr>
          <p:cNvPr id="8" name="Text Placeholder 7"/>
          <p:cNvSpPr>
            <a:spLocks noGrp="1"/>
          </p:cNvSpPr>
          <p:nvPr>
            <p:ph type="body" sz="quarter" idx="13" hasCustomPrompt="1"/>
          </p:nvPr>
        </p:nvSpPr>
        <p:spPr>
          <a:xfrm>
            <a:off x="4893501" y="5905500"/>
            <a:ext cx="6384099" cy="457200"/>
          </a:xfrm>
          <a:prstGeom prst="rect">
            <a:avLst/>
          </a:prstGeom>
        </p:spPr>
        <p:txBody>
          <a:bodyPr/>
          <a:lstStyle>
            <a:lvl1pPr marL="0" indent="0" algn="r">
              <a:buNone/>
              <a:defRPr sz="2400" baseline="0">
                <a:solidFill>
                  <a:schemeClr val="tx1">
                    <a:lumMod val="75000"/>
                  </a:schemeClr>
                </a:solidFill>
                <a:latin typeface="Georgia" panose="02040502050405020303" pitchFamily="18" charset="0"/>
              </a:defRPr>
            </a:lvl1pPr>
            <a:lvl2pPr>
              <a:defRPr sz="2400">
                <a:latin typeface="Georgia" panose="02040502050405020303" pitchFamily="18" charset="0"/>
              </a:defRPr>
            </a:lvl2pPr>
            <a:lvl3pPr>
              <a:defRPr sz="2400">
                <a:latin typeface="Georgia" panose="02040502050405020303" pitchFamily="18" charset="0"/>
              </a:defRPr>
            </a:lvl3pPr>
            <a:lvl4pPr>
              <a:defRPr sz="2400">
                <a:latin typeface="Georgia" panose="02040502050405020303" pitchFamily="18" charset="0"/>
              </a:defRPr>
            </a:lvl4pPr>
            <a:lvl5pPr>
              <a:defRPr sz="2400">
                <a:latin typeface="Georgia" panose="02040502050405020303" pitchFamily="18" charset="0"/>
              </a:defRPr>
            </a:lvl5pPr>
          </a:lstStyle>
          <a:p>
            <a:pPr lvl="0"/>
            <a:r>
              <a:rPr lang="en-US" err="1"/>
              <a:t>Mmm</a:t>
            </a:r>
            <a:r>
              <a:rPr lang="en-US"/>
              <a:t> DD, 201X</a:t>
            </a:r>
          </a:p>
        </p:txBody>
      </p:sp>
      <p:sp>
        <p:nvSpPr>
          <p:cNvPr id="5" name="TextBox 4">
            <a:extLst>
              <a:ext uri="{FF2B5EF4-FFF2-40B4-BE49-F238E27FC236}">
                <a16:creationId xmlns:a16="http://schemas.microsoft.com/office/drawing/2014/main" id="{7F9FB8AE-7541-4364-B6D8-3DC94989339E}"/>
              </a:ext>
            </a:extLst>
          </p:cNvPr>
          <p:cNvSpPr txBox="1"/>
          <p:nvPr userDrawn="1"/>
        </p:nvSpPr>
        <p:spPr>
          <a:xfrm>
            <a:off x="4513223" y="6319163"/>
            <a:ext cx="3165555" cy="430887"/>
          </a:xfrm>
          <a:prstGeom prst="rect">
            <a:avLst/>
          </a:prstGeom>
          <a:noFill/>
        </p:spPr>
        <p:txBody>
          <a:bodyPr wrap="square" rtlCol="0">
            <a:spAutoFit/>
          </a:bodyPr>
          <a:lstStyle/>
          <a:p>
            <a:r>
              <a:rPr lang="en-US" sz="1100" i="1" cap="all" dirty="0">
                <a:solidFill>
                  <a:schemeClr val="bg1">
                    <a:lumMod val="50000"/>
                  </a:schemeClr>
                </a:solidFill>
                <a:latin typeface="+mj-lt"/>
              </a:rPr>
              <a:t>Achieving </a:t>
            </a:r>
            <a:r>
              <a:rPr lang="en-US" sz="1100" i="1" cap="all" dirty="0">
                <a:solidFill>
                  <a:schemeClr val="accent1"/>
                </a:solidFill>
                <a:latin typeface="+mj-lt"/>
              </a:rPr>
              <a:t>Business excellence, </a:t>
            </a:r>
          </a:p>
          <a:p>
            <a:r>
              <a:rPr lang="en-US" sz="1100" i="1" cap="all" dirty="0">
                <a:solidFill>
                  <a:schemeClr val="bg1">
                    <a:lumMod val="50000"/>
                  </a:schemeClr>
                </a:solidFill>
                <a:latin typeface="+mj-lt"/>
              </a:rPr>
              <a:t>	    Enabling</a:t>
            </a:r>
            <a:r>
              <a:rPr lang="en-US" sz="1100" i="1" cap="all" dirty="0">
                <a:solidFill>
                  <a:schemeClr val="accent1"/>
                </a:solidFill>
                <a:latin typeface="+mj-lt"/>
              </a:rPr>
              <a:t> Mission Delivery</a:t>
            </a:r>
            <a:endParaRPr lang="en-US" sz="1050" i="1" cap="all" dirty="0">
              <a:solidFill>
                <a:schemeClr val="accent1"/>
              </a:solidFill>
              <a:latin typeface="+mj-lt"/>
            </a:endParaRPr>
          </a:p>
        </p:txBody>
      </p:sp>
    </p:spTree>
    <p:extLst>
      <p:ext uri="{BB962C8B-B14F-4D97-AF65-F5344CB8AC3E}">
        <p14:creationId xmlns:p14="http://schemas.microsoft.com/office/powerpoint/2010/main" val="11702660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80059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3311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9344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5806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43000"/>
            <a:ext cx="10363200" cy="2387600"/>
          </a:xfrm>
          <a:prstGeom prst="rect">
            <a:avLst/>
          </a:prstGeom>
        </p:spPr>
        <p:txBody>
          <a:bodyPr anchor="b"/>
          <a:lstStyle>
            <a:lvl1pPr algn="l">
              <a:defRPr sz="6000" cap="small" baseline="0">
                <a:solidFill>
                  <a:schemeClr val="tx1">
                    <a:lumMod val="75000"/>
                  </a:schemeClr>
                </a:solidFill>
                <a:latin typeface="Franklin Gothic Medium Cond" panose="020B0606030402020204" pitchFamily="34" charset="0"/>
              </a:defRPr>
            </a:lvl1pPr>
          </a:lstStyle>
          <a:p>
            <a:r>
              <a:rPr lang="en-US"/>
              <a:t>Enter Title (e.g. FEMAStat)</a:t>
            </a:r>
          </a:p>
        </p:txBody>
      </p:sp>
      <p:sp>
        <p:nvSpPr>
          <p:cNvPr id="3" name="Subtitle 2"/>
          <p:cNvSpPr>
            <a:spLocks noGrp="1"/>
          </p:cNvSpPr>
          <p:nvPr>
            <p:ph type="subTitle" idx="1" hasCustomPrompt="1"/>
          </p:nvPr>
        </p:nvSpPr>
        <p:spPr>
          <a:xfrm>
            <a:off x="914400" y="3657600"/>
            <a:ext cx="10363200" cy="1655762"/>
          </a:xfrm>
          <a:prstGeom prst="rect">
            <a:avLst/>
          </a:prstGeom>
        </p:spPr>
        <p:txBody>
          <a:bodyPr/>
          <a:lstStyle>
            <a:lvl1pPr marL="0" indent="0" algn="l">
              <a:buNone/>
              <a:defRPr sz="3200" i="1" baseline="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topic (e.g.  Disaster Closeout)</a:t>
            </a:r>
          </a:p>
        </p:txBody>
      </p:sp>
      <p:sp>
        <p:nvSpPr>
          <p:cNvPr id="8" name="Text Placeholder 7"/>
          <p:cNvSpPr>
            <a:spLocks noGrp="1"/>
          </p:cNvSpPr>
          <p:nvPr>
            <p:ph type="body" sz="quarter" idx="13" hasCustomPrompt="1"/>
          </p:nvPr>
        </p:nvSpPr>
        <p:spPr>
          <a:xfrm>
            <a:off x="4893501" y="5905500"/>
            <a:ext cx="6384099" cy="457200"/>
          </a:xfrm>
          <a:prstGeom prst="rect">
            <a:avLst/>
          </a:prstGeom>
        </p:spPr>
        <p:txBody>
          <a:bodyPr/>
          <a:lstStyle>
            <a:lvl1pPr marL="0" indent="0" algn="r">
              <a:buNone/>
              <a:defRPr sz="2400" baseline="0">
                <a:solidFill>
                  <a:schemeClr val="tx1">
                    <a:lumMod val="75000"/>
                  </a:schemeClr>
                </a:solidFill>
                <a:latin typeface="Georgia" panose="02040502050405020303" pitchFamily="18" charset="0"/>
              </a:defRPr>
            </a:lvl1pPr>
            <a:lvl2pPr>
              <a:defRPr sz="2400">
                <a:latin typeface="Georgia" panose="02040502050405020303" pitchFamily="18" charset="0"/>
              </a:defRPr>
            </a:lvl2pPr>
            <a:lvl3pPr>
              <a:defRPr sz="2400">
                <a:latin typeface="Georgia" panose="02040502050405020303" pitchFamily="18" charset="0"/>
              </a:defRPr>
            </a:lvl3pPr>
            <a:lvl4pPr>
              <a:defRPr sz="2400">
                <a:latin typeface="Georgia" panose="02040502050405020303" pitchFamily="18" charset="0"/>
              </a:defRPr>
            </a:lvl4pPr>
            <a:lvl5pPr>
              <a:defRPr sz="2400">
                <a:latin typeface="Georgia" panose="02040502050405020303" pitchFamily="18" charset="0"/>
              </a:defRPr>
            </a:lvl5pPr>
          </a:lstStyle>
          <a:p>
            <a:pPr lvl="0"/>
            <a:r>
              <a:rPr lang="en-US" err="1"/>
              <a:t>Mmm</a:t>
            </a:r>
            <a:r>
              <a:rPr lang="en-US"/>
              <a:t> DD, 201X</a:t>
            </a:r>
          </a:p>
        </p:txBody>
      </p:sp>
    </p:spTree>
    <p:extLst>
      <p:ext uri="{BB962C8B-B14F-4D97-AF65-F5344CB8AC3E}">
        <p14:creationId xmlns:p14="http://schemas.microsoft.com/office/powerpoint/2010/main" val="10307199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28127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693547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38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948125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138583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7509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20388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387600"/>
          </a:xfrm>
          <a:prstGeom prst="rect">
            <a:avLst/>
          </a:prstGeom>
        </p:spPr>
        <p:txBody>
          <a:bodyPr anchor="b"/>
          <a:lstStyle>
            <a:lvl1pPr algn="l">
              <a:defRPr sz="6000" cap="small" baseline="0">
                <a:latin typeface="Franklin Gothic Medium Cond" panose="020B0606030402020204" pitchFamily="34" charset="0"/>
              </a:defRPr>
            </a:lvl1pPr>
          </a:lstStyle>
          <a:p>
            <a:r>
              <a:rPr lang="en-US"/>
              <a:t>Main Name</a:t>
            </a:r>
          </a:p>
        </p:txBody>
      </p:sp>
      <p:sp>
        <p:nvSpPr>
          <p:cNvPr id="3" name="Subtitle 2"/>
          <p:cNvSpPr>
            <a:spLocks noGrp="1"/>
          </p:cNvSpPr>
          <p:nvPr>
            <p:ph type="subTitle" idx="1" hasCustomPrompt="1"/>
          </p:nvPr>
        </p:nvSpPr>
        <p:spPr>
          <a:xfrm>
            <a:off x="914400" y="3602038"/>
            <a:ext cx="10363200" cy="1655762"/>
          </a:xfrm>
          <a:prstGeom prst="rect">
            <a:avLst/>
          </a:prstGeom>
        </p:spPr>
        <p:txBody>
          <a:bodyPr/>
          <a:lstStyle>
            <a:lvl1pPr marL="0" indent="0" algn="l">
              <a:buNone/>
              <a:defRPr sz="4100" i="1" baseline="0">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session title here</a:t>
            </a:r>
          </a:p>
        </p:txBody>
      </p:sp>
    </p:spTree>
    <p:extLst>
      <p:ext uri="{BB962C8B-B14F-4D97-AF65-F5344CB8AC3E}">
        <p14:creationId xmlns:p14="http://schemas.microsoft.com/office/powerpoint/2010/main" val="33041189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CBA512-12F0-42AB-ABA7-F807DE609395}"/>
              </a:ext>
            </a:extLst>
          </p:cNvPr>
          <p:cNvSpPr>
            <a:spLocks noGrp="1"/>
          </p:cNvSpPr>
          <p:nvPr>
            <p:ph type="ctrTitle" hasCustomPrompt="1"/>
          </p:nvPr>
        </p:nvSpPr>
        <p:spPr>
          <a:xfrm>
            <a:off x="2209799" y="2076449"/>
            <a:ext cx="7772400" cy="1193800"/>
          </a:xfrm>
        </p:spPr>
        <p:txBody>
          <a:bodyPr/>
          <a:lstStyle/>
          <a:p>
            <a:pPr algn="ctr" defTabSz="457200">
              <a:lnSpc>
                <a:spcPct val="100000"/>
              </a:lnSpc>
              <a:spcBef>
                <a:spcPts val="0"/>
              </a:spcBef>
            </a:pPr>
            <a:br>
              <a:rPr lang="en-US" sz="1200" b="0" dirty="0">
                <a:solidFill>
                  <a:srgbClr val="1F4E79"/>
                </a:solidFill>
                <a:latin typeface="Segoe UI" panose="020B0502040204020203" pitchFamily="34" charset="0"/>
                <a:cs typeface="Segoe UI" panose="020B0502040204020203" pitchFamily="34" charset="0"/>
              </a:rPr>
            </a:br>
            <a:endParaRPr lang="en-US" sz="2800" b="0" i="1" cap="none" dirty="0">
              <a:solidFill>
                <a:schemeClr val="tx1"/>
              </a:solidFill>
              <a:latin typeface="Segoe UI" panose="020B0502040204020203" pitchFamily="34" charset="0"/>
            </a:endParaRPr>
          </a:p>
        </p:txBody>
      </p:sp>
      <p:pic>
        <p:nvPicPr>
          <p:cNvPr id="6" name="Picture 5">
            <a:extLst>
              <a:ext uri="{FF2B5EF4-FFF2-40B4-BE49-F238E27FC236}">
                <a16:creationId xmlns:a16="http://schemas.microsoft.com/office/drawing/2014/main" id="{D89A9F87-AB93-4516-8FFB-3B8A6EC60927}"/>
              </a:ext>
            </a:extLst>
          </p:cNvPr>
          <p:cNvPicPr>
            <a:picLocks noChangeAspect="1"/>
          </p:cNvPicPr>
          <p:nvPr userDrawn="1"/>
        </p:nvPicPr>
        <p:blipFill>
          <a:blip r:embed="rId2"/>
          <a:stretch>
            <a:fillRect/>
          </a:stretch>
        </p:blipFill>
        <p:spPr>
          <a:xfrm>
            <a:off x="3057863" y="3270249"/>
            <a:ext cx="6076272" cy="448815"/>
          </a:xfrm>
          <a:prstGeom prst="rect">
            <a:avLst/>
          </a:prstGeom>
        </p:spPr>
      </p:pic>
      <p:pic>
        <p:nvPicPr>
          <p:cNvPr id="7" name="Picture 6">
            <a:extLst>
              <a:ext uri="{FF2B5EF4-FFF2-40B4-BE49-F238E27FC236}">
                <a16:creationId xmlns:a16="http://schemas.microsoft.com/office/drawing/2014/main" id="{9B93D7A3-766C-4223-9DAF-1833A9C2FDB4}"/>
              </a:ext>
            </a:extLst>
          </p:cNvPr>
          <p:cNvPicPr>
            <a:picLocks noChangeAspect="1"/>
          </p:cNvPicPr>
          <p:nvPr userDrawn="1"/>
        </p:nvPicPr>
        <p:blipFill>
          <a:blip r:embed="rId3">
            <a:alphaModFix amt="86000"/>
          </a:blip>
          <a:stretch>
            <a:fillRect/>
          </a:stretch>
        </p:blipFill>
        <p:spPr>
          <a:xfrm>
            <a:off x="462578" y="5619532"/>
            <a:ext cx="1854200" cy="894072"/>
          </a:xfrm>
          <a:prstGeom prst="rect">
            <a:avLst/>
          </a:prstGeom>
        </p:spPr>
      </p:pic>
      <p:pic>
        <p:nvPicPr>
          <p:cNvPr id="9" name="Picture 8">
            <a:extLst>
              <a:ext uri="{FF2B5EF4-FFF2-40B4-BE49-F238E27FC236}">
                <a16:creationId xmlns:a16="http://schemas.microsoft.com/office/drawing/2014/main" id="{EF407F8A-20C0-4C55-9C1E-73A0CC6BC278}"/>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100033" y="2334977"/>
            <a:ext cx="729798" cy="841430"/>
          </a:xfrm>
          <a:prstGeom prst="rect">
            <a:avLst/>
          </a:prstGeom>
          <a:noFill/>
        </p:spPr>
      </p:pic>
      <p:sp>
        <p:nvSpPr>
          <p:cNvPr id="11" name="Text Placeholder 10">
            <a:extLst>
              <a:ext uri="{FF2B5EF4-FFF2-40B4-BE49-F238E27FC236}">
                <a16:creationId xmlns:a16="http://schemas.microsoft.com/office/drawing/2014/main" id="{53C9B53F-C825-4ECD-BD45-FD3143C44FD0}"/>
              </a:ext>
            </a:extLst>
          </p:cNvPr>
          <p:cNvSpPr>
            <a:spLocks noGrp="1"/>
          </p:cNvSpPr>
          <p:nvPr>
            <p:ph type="body" sz="quarter" idx="14"/>
          </p:nvPr>
        </p:nvSpPr>
        <p:spPr>
          <a:xfrm>
            <a:off x="2316163" y="3719513"/>
            <a:ext cx="7697787" cy="615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35552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ED6EC-F287-40F8-AD52-E54B583A7553}"/>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EC4E3106-87E4-4F1E-8930-E17B73C40531}"/>
              </a:ext>
            </a:extLst>
          </p:cNvPr>
          <p:cNvPicPr>
            <a:picLocks noChangeAspect="1"/>
          </p:cNvPicPr>
          <p:nvPr userDrawn="1"/>
        </p:nvPicPr>
        <p:blipFill>
          <a:blip r:embed="rId2"/>
          <a:stretch>
            <a:fillRect/>
          </a:stretch>
        </p:blipFill>
        <p:spPr>
          <a:xfrm>
            <a:off x="3057864" y="2825628"/>
            <a:ext cx="6076272" cy="448815"/>
          </a:xfrm>
          <a:prstGeom prst="rect">
            <a:avLst/>
          </a:prstGeom>
        </p:spPr>
      </p:pic>
      <p:sp>
        <p:nvSpPr>
          <p:cNvPr id="7" name="Text Placeholder 6">
            <a:extLst>
              <a:ext uri="{FF2B5EF4-FFF2-40B4-BE49-F238E27FC236}">
                <a16:creationId xmlns:a16="http://schemas.microsoft.com/office/drawing/2014/main" id="{A72F0270-FC62-4D5E-8A82-6A61DF600B2F}"/>
              </a:ext>
            </a:extLst>
          </p:cNvPr>
          <p:cNvSpPr>
            <a:spLocks noGrp="1"/>
          </p:cNvSpPr>
          <p:nvPr>
            <p:ph type="body" sz="quarter" idx="11"/>
          </p:nvPr>
        </p:nvSpPr>
        <p:spPr>
          <a:xfrm>
            <a:off x="2935288" y="2335213"/>
            <a:ext cx="4822825" cy="84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8219EE1F-15E6-4E5F-B6B1-8F237F56A704}"/>
              </a:ext>
            </a:extLst>
          </p:cNvPr>
          <p:cNvSpPr>
            <a:spLocks noGrp="1"/>
          </p:cNvSpPr>
          <p:nvPr>
            <p:ph type="body" sz="quarter" idx="12"/>
          </p:nvPr>
        </p:nvSpPr>
        <p:spPr>
          <a:xfrm>
            <a:off x="2935288" y="3821113"/>
            <a:ext cx="4822825"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Federal Emergency Management Agency (FEMA) Department of Homeland Security seal">
            <a:extLst>
              <a:ext uri="{FF2B5EF4-FFF2-40B4-BE49-F238E27FC236}">
                <a16:creationId xmlns:a16="http://schemas.microsoft.com/office/drawing/2014/main" id="{8373B3F4-4F71-4505-B33E-11927123BCEF}"/>
              </a:ext>
            </a:extLst>
          </p:cNvPr>
          <p:cNvPicPr>
            <a:picLocks noChangeAspect="1"/>
          </p:cNvPicPr>
          <p:nvPr userDrawn="1"/>
        </p:nvPicPr>
        <p:blipFill>
          <a:blip r:embed="rId3">
            <a:alphaModFix amt="86000"/>
          </a:blip>
          <a:stretch>
            <a:fillRect/>
          </a:stretch>
        </p:blipFill>
        <p:spPr>
          <a:xfrm>
            <a:off x="462578" y="5619532"/>
            <a:ext cx="1854200" cy="894072"/>
          </a:xfrm>
          <a:prstGeom prst="rect">
            <a:avLst/>
          </a:prstGeom>
        </p:spPr>
      </p:pic>
    </p:spTree>
    <p:extLst>
      <p:ext uri="{BB962C8B-B14F-4D97-AF65-F5344CB8AC3E}">
        <p14:creationId xmlns:p14="http://schemas.microsoft.com/office/powerpoint/2010/main" val="71364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Separator">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914400" y="4546602"/>
            <a:ext cx="10363200" cy="977377"/>
          </a:xfrm>
          <a:prstGeom prst="rect">
            <a:avLst/>
          </a:prstGeom>
        </p:spPr>
        <p:txBody>
          <a:bodyPr/>
          <a:lstStyle>
            <a:lvl1pPr marL="0" indent="0">
              <a:buNone/>
              <a:defRPr sz="3200">
                <a:solidFill>
                  <a:schemeClr val="tx1"/>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9" name="Slide Number Placeholder 5"/>
          <p:cNvSpPr>
            <a:spLocks noGrp="1"/>
          </p:cNvSpPr>
          <p:nvPr>
            <p:ph type="sldNum" sz="quarter" idx="4"/>
          </p:nvPr>
        </p:nvSpPr>
        <p:spPr>
          <a:xfrm>
            <a:off x="11582400" y="1"/>
            <a:ext cx="609600" cy="365125"/>
          </a:xfrm>
          <a:prstGeom prst="rect">
            <a:avLst/>
          </a:prstGeom>
        </p:spPr>
        <p:txBody>
          <a:bodyPr vert="horz" lIns="91440" tIns="45720" rIns="91440" bIns="45720" rtlCol="0" anchor="ctr"/>
          <a:lstStyle>
            <a:lvl1pPr algn="r">
              <a:defRPr sz="1200">
                <a:solidFill>
                  <a:schemeClr val="tx1">
                    <a:lumMod val="75000"/>
                  </a:schemeClr>
                </a:solidFill>
              </a:defRPr>
            </a:lvl1pPr>
          </a:lstStyle>
          <a:p>
            <a:fld id="{9C3745C4-DC22-4C7E-B310-E4DD80906FC3}" type="slidenum">
              <a:rPr lang="en-US" smtClean="0"/>
              <a:pPr/>
              <a:t>‹#›</a:t>
            </a:fld>
            <a:endParaRPr lang="en-US" dirty="0"/>
          </a:p>
        </p:txBody>
      </p:sp>
      <p:sp>
        <p:nvSpPr>
          <p:cNvPr id="14" name="Subtitle 2"/>
          <p:cNvSpPr txBox="1">
            <a:spLocks/>
          </p:cNvSpPr>
          <p:nvPr userDrawn="1"/>
        </p:nvSpPr>
        <p:spPr>
          <a:xfrm>
            <a:off x="914400" y="3640357"/>
            <a:ext cx="9056317" cy="90624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i="1" kern="1200" baseline="0">
                <a:solidFill>
                  <a:schemeClr val="tx1">
                    <a:lumMod val="95000"/>
                  </a:schemeClr>
                </a:solidFill>
                <a:latin typeface="Georgia" panose="020405020504050203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schemeClr>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schemeClr>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schemeClr>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schemeClr>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i="0" dirty="0">
                <a:solidFill>
                  <a:schemeClr val="tx1">
                    <a:lumMod val="75000"/>
                  </a:schemeClr>
                </a:solidFill>
                <a:latin typeface="+mj-lt"/>
              </a:rPr>
              <a:t>Background Slides</a:t>
            </a:r>
          </a:p>
        </p:txBody>
      </p:sp>
    </p:spTree>
    <p:extLst>
      <p:ext uri="{BB962C8B-B14F-4D97-AF65-F5344CB8AC3E}">
        <p14:creationId xmlns:p14="http://schemas.microsoft.com/office/powerpoint/2010/main" val="7421403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Key">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768096" y="538838"/>
            <a:ext cx="10668000" cy="852640"/>
          </a:xfrm>
          <a:prstGeom prst="rect">
            <a:avLst/>
          </a:prstGeom>
        </p:spPr>
        <p:txBody>
          <a:bodyPr/>
          <a:lstStyle>
            <a:lvl1pPr>
              <a:defRPr sz="4800" baseline="0">
                <a:solidFill>
                  <a:schemeClr val="tx2"/>
                </a:solidFill>
                <a:latin typeface="Franklin Gothic Medium Cond" panose="020B0606030402020204" pitchFamily="34" charset="0"/>
              </a:defRPr>
            </a:lvl1pPr>
          </a:lstStyle>
          <a:p>
            <a:r>
              <a:rPr lang="en-US"/>
              <a:t>Click to edit heading</a:t>
            </a:r>
          </a:p>
        </p:txBody>
      </p:sp>
      <p:sp>
        <p:nvSpPr>
          <p:cNvPr id="3" name="Text Placeholder 2"/>
          <p:cNvSpPr>
            <a:spLocks noGrp="1"/>
          </p:cNvSpPr>
          <p:nvPr>
            <p:ph type="body" sz="quarter" idx="14"/>
          </p:nvPr>
        </p:nvSpPr>
        <p:spPr>
          <a:xfrm>
            <a:off x="914400" y="1828800"/>
            <a:ext cx="10363200" cy="4114800"/>
          </a:xfrm>
          <a:prstGeom prst="rect">
            <a:avLst/>
          </a:prstGeom>
        </p:spPr>
        <p:txBody>
          <a:bodyPr/>
          <a:lstStyle>
            <a:lvl1pPr marL="228600" indent="-228600">
              <a:spcAft>
                <a:spcPts val="600"/>
              </a:spcAft>
              <a:buFont typeface="Wingdings" panose="05000000000000000000" pitchFamily="2" charset="2"/>
              <a:buChar char="§"/>
              <a:defRPr>
                <a:solidFill>
                  <a:schemeClr val="tx2"/>
                </a:solidFill>
                <a:latin typeface="+mj-lt"/>
              </a:defRPr>
            </a:lvl1pPr>
            <a:lvl2pPr marL="685800" indent="-228600">
              <a:spcAft>
                <a:spcPts val="600"/>
              </a:spcAft>
              <a:buFont typeface="Wingdings" panose="05000000000000000000" pitchFamily="2" charset="2"/>
              <a:buChar char="§"/>
              <a:defRPr>
                <a:solidFill>
                  <a:schemeClr val="accent1"/>
                </a:solidFill>
              </a:defRPr>
            </a:lvl2pPr>
            <a:lvl3pPr marL="1143000" indent="-228600">
              <a:spcAft>
                <a:spcPts val="600"/>
              </a:spcAft>
              <a:buFont typeface="Wingdings" panose="05000000000000000000" pitchFamily="2" charset="2"/>
              <a:buChar char="§"/>
              <a:defRPr>
                <a:solidFill>
                  <a:schemeClr val="tx1">
                    <a:lumMod val="50000"/>
                    <a:lumOff val="50000"/>
                  </a:schemeClr>
                </a:solidFill>
              </a:defRPr>
            </a:lvl3pPr>
            <a:lvl4pPr marL="1600200" indent="-228600">
              <a:buFont typeface="Wingdings" panose="05000000000000000000" pitchFamily="2" charset="2"/>
              <a:buChar char="§"/>
              <a:defRPr>
                <a:solidFill>
                  <a:schemeClr val="tx2"/>
                </a:solidFill>
              </a:defRPr>
            </a:lvl4pPr>
            <a:lvl5pPr marL="2057400" indent="-228600">
              <a:buFont typeface="Wingdings" panose="05000000000000000000" pitchFamily="2" charset="2"/>
              <a:buChar cha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95810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21292-5BDF-4962-9A51-88B1A25385AD}"/>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0136FB83-7D41-427E-8C69-CD07BF655308}"/>
              </a:ext>
            </a:extLst>
          </p:cNvPr>
          <p:cNvSpPr>
            <a:spLocks noGrp="1"/>
          </p:cNvSpPr>
          <p:nvPr>
            <p:ph sz="quarter" idx="11"/>
          </p:nvPr>
        </p:nvSpPr>
        <p:spPr>
          <a:xfrm>
            <a:off x="838200" y="2011363"/>
            <a:ext cx="10515600" cy="5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able Placeholder 6">
            <a:extLst>
              <a:ext uri="{FF2B5EF4-FFF2-40B4-BE49-F238E27FC236}">
                <a16:creationId xmlns:a16="http://schemas.microsoft.com/office/drawing/2014/main" id="{039B5FC7-45EE-4234-8DD7-648749A626C5}"/>
              </a:ext>
            </a:extLst>
          </p:cNvPr>
          <p:cNvSpPr>
            <a:spLocks noGrp="1"/>
          </p:cNvSpPr>
          <p:nvPr>
            <p:ph type="tbl" sz="quarter" idx="12"/>
          </p:nvPr>
        </p:nvSpPr>
        <p:spPr>
          <a:xfrm>
            <a:off x="838200" y="2840038"/>
            <a:ext cx="10515600" cy="1284287"/>
          </a:xfrm>
        </p:spPr>
        <p:txBody>
          <a:bodyPr/>
          <a:lstStyle>
            <a:lvl1pPr marL="0" indent="0">
              <a:buNone/>
              <a:defRPr/>
            </a:lvl1pPr>
          </a:lstStyle>
          <a:p>
            <a:endParaRPr lang="en-US" dirty="0"/>
          </a:p>
        </p:txBody>
      </p:sp>
      <p:sp>
        <p:nvSpPr>
          <p:cNvPr id="9" name="Text Placeholder 8">
            <a:extLst>
              <a:ext uri="{FF2B5EF4-FFF2-40B4-BE49-F238E27FC236}">
                <a16:creationId xmlns:a16="http://schemas.microsoft.com/office/drawing/2014/main" id="{BA559634-7F1E-493C-A4E0-6DBAAAEE5053}"/>
              </a:ext>
            </a:extLst>
          </p:cNvPr>
          <p:cNvSpPr>
            <a:spLocks noGrp="1"/>
          </p:cNvSpPr>
          <p:nvPr>
            <p:ph type="body" sz="quarter" idx="13"/>
          </p:nvPr>
        </p:nvSpPr>
        <p:spPr>
          <a:xfrm>
            <a:off x="838200" y="4348163"/>
            <a:ext cx="10515600" cy="752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03469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245225"/>
            <a:ext cx="2844800" cy="476250"/>
          </a:xfrm>
          <a:prstGeom prst="rect">
            <a:avLst/>
          </a:prstGeom>
        </p:spPr>
        <p:txBody>
          <a:bodyPr/>
          <a:lstStyle/>
          <a:p>
            <a:pPr>
              <a:defRPr/>
            </a:pPr>
            <a:endParaRPr lang="en-US" dirty="0"/>
          </a:p>
        </p:txBody>
      </p:sp>
      <p:sp>
        <p:nvSpPr>
          <p:cNvPr id="7" name="Content Placeholder 6"/>
          <p:cNvSpPr>
            <a:spLocks noGrp="1"/>
          </p:cNvSpPr>
          <p:nvPr>
            <p:ph sz="quarter" idx="13"/>
          </p:nvPr>
        </p:nvSpPr>
        <p:spPr>
          <a:xfrm>
            <a:off x="8026400" y="3733800"/>
            <a:ext cx="3556000" cy="1676400"/>
          </a:xfrm>
        </p:spPr>
        <p:txBody>
          <a:bodyPr/>
          <a:lstStyle>
            <a:lvl1pPr>
              <a:defRPr>
                <a:solidFill>
                  <a:srgbClr val="000066"/>
                </a:solidFill>
              </a:defRPr>
            </a:lvl1pPr>
          </a:lstStyle>
          <a:p>
            <a:pPr lvl="0"/>
            <a:r>
              <a:rPr lang="en-US" dirty="0"/>
              <a:t>Click to edit Master text styles</a:t>
            </a:r>
          </a:p>
        </p:txBody>
      </p:sp>
      <p:sp>
        <p:nvSpPr>
          <p:cNvPr id="9" name="Content Placeholder 8"/>
          <p:cNvSpPr>
            <a:spLocks noGrp="1"/>
          </p:cNvSpPr>
          <p:nvPr>
            <p:ph sz="quarter" idx="14"/>
          </p:nvPr>
        </p:nvSpPr>
        <p:spPr>
          <a:xfrm>
            <a:off x="3048000" y="1752600"/>
            <a:ext cx="3556000" cy="1600200"/>
          </a:xfrm>
        </p:spPr>
        <p:txBody>
          <a:bodyPr/>
          <a:lstStyle>
            <a:lvl1pPr>
              <a:defRPr>
                <a:solidFill>
                  <a:srgbClr val="000066"/>
                </a:solidFill>
              </a:defRPr>
            </a:lvl1pPr>
          </a:lstStyle>
          <a:p>
            <a:pPr lvl="0"/>
            <a:r>
              <a:rPr lang="en-US" dirty="0"/>
              <a:t>Click to edit Master text styles</a:t>
            </a:r>
          </a:p>
        </p:txBody>
      </p:sp>
      <p:sp>
        <p:nvSpPr>
          <p:cNvPr id="11" name="Content Placeholder 10"/>
          <p:cNvSpPr>
            <a:spLocks noGrp="1"/>
          </p:cNvSpPr>
          <p:nvPr>
            <p:ph sz="quarter" idx="15"/>
          </p:nvPr>
        </p:nvSpPr>
        <p:spPr>
          <a:xfrm>
            <a:off x="3048000" y="3657600"/>
            <a:ext cx="3556000" cy="1676400"/>
          </a:xfrm>
        </p:spPr>
        <p:txBody>
          <a:bodyPr/>
          <a:lstStyle>
            <a:lvl1pPr>
              <a:defRPr>
                <a:solidFill>
                  <a:srgbClr val="000066"/>
                </a:solidFill>
              </a:defRPr>
            </a:lvl1pPr>
          </a:lstStyle>
          <a:p>
            <a:pPr lvl="0"/>
            <a:r>
              <a:rPr lang="en-US" dirty="0"/>
              <a:t>Click to edit Master text styles</a:t>
            </a:r>
          </a:p>
        </p:txBody>
      </p:sp>
      <p:sp>
        <p:nvSpPr>
          <p:cNvPr id="13" name="Content Placeholder 12"/>
          <p:cNvSpPr>
            <a:spLocks noGrp="1"/>
          </p:cNvSpPr>
          <p:nvPr>
            <p:ph sz="quarter" idx="16"/>
          </p:nvPr>
        </p:nvSpPr>
        <p:spPr>
          <a:xfrm>
            <a:off x="8026400" y="1752600"/>
            <a:ext cx="3556000" cy="1600200"/>
          </a:xfrm>
        </p:spPr>
        <p:txBody>
          <a:bodyPr/>
          <a:lstStyle>
            <a:lvl1pPr>
              <a:defRPr>
                <a:solidFill>
                  <a:srgbClr val="000066"/>
                </a:solidFill>
              </a:defRPr>
            </a:lvl1pPr>
          </a:lstStyle>
          <a:p>
            <a:pPr lvl="0"/>
            <a:r>
              <a:rPr lang="en-US" dirty="0"/>
              <a:t>Click to edit Master text styles</a:t>
            </a:r>
          </a:p>
        </p:txBody>
      </p:sp>
      <p:sp>
        <p:nvSpPr>
          <p:cNvPr id="10" name="Title 1"/>
          <p:cNvSpPr>
            <a:spLocks noGrp="1"/>
          </p:cNvSpPr>
          <p:nvPr>
            <p:ph type="title"/>
          </p:nvPr>
        </p:nvSpPr>
        <p:spPr>
          <a:xfrm>
            <a:off x="1164681" y="228600"/>
            <a:ext cx="10261600" cy="990600"/>
          </a:xfrm>
        </p:spPr>
        <p:txBody>
          <a:bodyPr/>
          <a:lstStyle>
            <a:lvl1pPr algn="l">
              <a:defRPr>
                <a:solidFill>
                  <a:srgbClr val="000066"/>
                </a:solidFill>
              </a:defRPr>
            </a:lvl1pPr>
          </a:lstStyle>
          <a:p>
            <a:r>
              <a:rPr lang="en-US" dirty="0"/>
              <a:t>Click to edit Master title style</a:t>
            </a:r>
          </a:p>
        </p:txBody>
      </p:sp>
      <p:cxnSp>
        <p:nvCxnSpPr>
          <p:cNvPr id="12" name="Straight Connector 11" descr="&quot; &quot;"/>
          <p:cNvCxnSpPr/>
          <p:nvPr userDrawn="1"/>
        </p:nvCxnSpPr>
        <p:spPr>
          <a:xfrm>
            <a:off x="1266281" y="1003663"/>
            <a:ext cx="9956800" cy="0"/>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sp>
        <p:nvSpPr>
          <p:cNvPr id="14" name="Rectangle 6"/>
          <p:cNvSpPr>
            <a:spLocks noGrp="1" noChangeArrowheads="1"/>
          </p:cNvSpPr>
          <p:nvPr>
            <p:ph type="sldNum" sz="quarter" idx="12"/>
          </p:nvPr>
        </p:nvSpPr>
        <p:spPr>
          <a:xfrm>
            <a:off x="8737600" y="6245225"/>
            <a:ext cx="2844800" cy="476250"/>
          </a:xfrm>
          <a:prstGeom prst="rect">
            <a:avLst/>
          </a:prstGeom>
        </p:spPr>
        <p:txBody>
          <a:bodyPr/>
          <a:lstStyle>
            <a:lvl1pPr>
              <a:defRPr/>
            </a:lvl1pPr>
          </a:lstStyle>
          <a:p>
            <a:pPr>
              <a:defRPr/>
            </a:pPr>
            <a:fld id="{DBA96753-9CE0-49F4-A036-EE7491972B17}" type="slidenum">
              <a:rPr lang="en-US"/>
              <a:pPr>
                <a:defRPr/>
              </a:pPr>
              <a:t>‹#›</a:t>
            </a:fld>
            <a:endParaRPr lang="en-US" dirty="0"/>
          </a:p>
        </p:txBody>
      </p:sp>
      <p:sp>
        <p:nvSpPr>
          <p:cNvPr id="4" name="Text Placeholder 3">
            <a:extLst>
              <a:ext uri="{FF2B5EF4-FFF2-40B4-BE49-F238E27FC236}">
                <a16:creationId xmlns:a16="http://schemas.microsoft.com/office/drawing/2014/main" id="{A0A9C91E-D1F8-46B9-8BF7-834BB11BBE01}"/>
              </a:ext>
            </a:extLst>
          </p:cNvPr>
          <p:cNvSpPr>
            <a:spLocks noGrp="1"/>
          </p:cNvSpPr>
          <p:nvPr>
            <p:ph type="body" sz="quarter" idx="17"/>
          </p:nvPr>
        </p:nvSpPr>
        <p:spPr>
          <a:xfrm>
            <a:off x="1266283" y="1371600"/>
            <a:ext cx="10159485" cy="30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375679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nd 2 Content over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2" y="1981202"/>
            <a:ext cx="4980517" cy="1776413"/>
          </a:xfrm>
        </p:spPr>
        <p:txBody>
          <a:bodyPr/>
          <a:lstStyle>
            <a:lvl1pPr>
              <a:defRPr>
                <a:solidFill>
                  <a:srgbClr val="000066"/>
                </a:solidFill>
              </a:defRPr>
            </a:lvl1pPr>
            <a:lvl2pPr>
              <a:defRPr>
                <a:solidFill>
                  <a:srgbClr val="000066"/>
                </a:solidFill>
              </a:defRPr>
            </a:lvl2pPr>
            <a:lvl3pPr>
              <a:defRPr>
                <a:solidFill>
                  <a:srgbClr val="000066"/>
                </a:solidFill>
              </a:defRPr>
            </a:lvl3pPr>
            <a:lvl4pPr>
              <a:defRPr>
                <a:solidFill>
                  <a:srgbClr val="000066"/>
                </a:solidFill>
              </a:defRPr>
            </a:lvl4pPr>
            <a:lvl5pPr>
              <a:defRPr>
                <a:solidFill>
                  <a:srgbClr val="0000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8119" y="1981202"/>
            <a:ext cx="4980516" cy="1776413"/>
          </a:xfrm>
        </p:spPr>
        <p:txBody>
          <a:bodyPr/>
          <a:lstStyle>
            <a:lvl1pPr>
              <a:defRPr>
                <a:solidFill>
                  <a:srgbClr val="000066"/>
                </a:solidFill>
              </a:defRPr>
            </a:lvl1pPr>
            <a:lvl2pPr>
              <a:defRPr>
                <a:solidFill>
                  <a:srgbClr val="000066"/>
                </a:solidFill>
              </a:defRPr>
            </a:lvl2pPr>
            <a:lvl3pPr>
              <a:defRPr>
                <a:solidFill>
                  <a:srgbClr val="000066"/>
                </a:solidFill>
              </a:defRPr>
            </a:lvl3pPr>
            <a:lvl4pPr>
              <a:defRPr>
                <a:solidFill>
                  <a:srgbClr val="000066"/>
                </a:solidFill>
              </a:defRPr>
            </a:lvl4pPr>
            <a:lvl5pPr>
              <a:defRPr>
                <a:solidFill>
                  <a:srgbClr val="0000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4" y="3910014"/>
            <a:ext cx="10164233" cy="1776412"/>
          </a:xfrm>
        </p:spPr>
        <p:txBody>
          <a:bodyPr/>
          <a:lstStyle>
            <a:lvl1pPr>
              <a:defRPr>
                <a:solidFill>
                  <a:srgbClr val="000066"/>
                </a:solidFill>
              </a:defRPr>
            </a:lvl1pPr>
            <a:lvl2pPr>
              <a:defRPr>
                <a:solidFill>
                  <a:srgbClr val="000066"/>
                </a:solidFill>
              </a:defRPr>
            </a:lvl2pPr>
            <a:lvl3pPr>
              <a:defRPr>
                <a:solidFill>
                  <a:srgbClr val="000066"/>
                </a:solidFill>
              </a:defRPr>
            </a:lvl3pPr>
            <a:lvl4pPr>
              <a:defRPr>
                <a:solidFill>
                  <a:srgbClr val="000066"/>
                </a:solidFill>
              </a:defRPr>
            </a:lvl4pPr>
            <a:lvl5pPr>
              <a:defRPr>
                <a:solidFill>
                  <a:srgbClr val="0000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1164681" y="228600"/>
            <a:ext cx="10261600" cy="990600"/>
          </a:xfrm>
        </p:spPr>
        <p:txBody>
          <a:bodyPr/>
          <a:lstStyle>
            <a:lvl1pPr algn="l">
              <a:defRPr>
                <a:solidFill>
                  <a:srgbClr val="000066"/>
                </a:solidFill>
              </a:defRPr>
            </a:lvl1pPr>
          </a:lstStyle>
          <a:p>
            <a:r>
              <a:rPr lang="en-US" dirty="0"/>
              <a:t>Click to edit Master title style</a:t>
            </a:r>
          </a:p>
        </p:txBody>
      </p:sp>
      <p:cxnSp>
        <p:nvCxnSpPr>
          <p:cNvPr id="10" name="Straight Connector 9" descr="&quot; &quot;"/>
          <p:cNvCxnSpPr/>
          <p:nvPr userDrawn="1"/>
        </p:nvCxnSpPr>
        <p:spPr>
          <a:xfrm>
            <a:off x="1266281" y="1003663"/>
            <a:ext cx="9956800" cy="0"/>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noChangeArrowheads="1"/>
          </p:cNvSpPr>
          <p:nvPr>
            <p:ph type="sldNum" sz="quarter" idx="12"/>
          </p:nvPr>
        </p:nvSpPr>
        <p:spPr>
          <a:xfrm>
            <a:off x="8737600" y="6245225"/>
            <a:ext cx="2844800" cy="476250"/>
          </a:xfrm>
          <a:prstGeom prst="rect">
            <a:avLst/>
          </a:prstGeom>
        </p:spPr>
        <p:txBody>
          <a:bodyPr/>
          <a:lstStyle>
            <a:lvl1pPr>
              <a:defRPr/>
            </a:lvl1pPr>
          </a:lstStyle>
          <a:p>
            <a:pPr>
              <a:defRPr/>
            </a:pPr>
            <a:fld id="{DBA96753-9CE0-49F4-A036-EE7491972B17}" type="slidenum">
              <a:rPr lang="en-US"/>
              <a:pPr>
                <a:defRPr/>
              </a:pPr>
              <a:t>‹#›</a:t>
            </a:fld>
            <a:endParaRPr lang="en-US" dirty="0"/>
          </a:p>
        </p:txBody>
      </p:sp>
    </p:spTree>
    <p:extLst>
      <p:ext uri="{BB962C8B-B14F-4D97-AF65-F5344CB8AC3E}">
        <p14:creationId xmlns:p14="http://schemas.microsoft.com/office/powerpoint/2010/main" val="227034805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2286001"/>
            <a:ext cx="7924800" cy="2102251"/>
          </a:xfrm>
          <a:prstGeom prst="rect">
            <a:avLst/>
          </a:prstGeom>
        </p:spPr>
      </p:pic>
      <p:sp>
        <p:nvSpPr>
          <p:cNvPr id="5" name="Rectangle 4"/>
          <p:cNvSpPr/>
          <p:nvPr userDrawn="1"/>
        </p:nvSpPr>
        <p:spPr>
          <a:xfrm>
            <a:off x="243840" y="5486401"/>
            <a:ext cx="4876800" cy="113986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57924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Break-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709739"/>
            <a:ext cx="10363200" cy="2852737"/>
          </a:xfrm>
          <a:prstGeom prst="rect">
            <a:avLst/>
          </a:prstGeom>
        </p:spPr>
        <p:txBody>
          <a:bodyPr anchor="b"/>
          <a:lstStyle>
            <a:lvl1pPr>
              <a:defRPr sz="6000">
                <a:solidFill>
                  <a:schemeClr val="bg1"/>
                </a:solidFill>
                <a:latin typeface="Franklin Gothic Medium Cond" panose="020B0606030402020204" pitchFamily="34" charset="0"/>
              </a:defRPr>
            </a:lvl1pPr>
          </a:lstStyle>
          <a:p>
            <a:r>
              <a:rPr lang="en-US"/>
              <a:t>Click to add section name</a:t>
            </a:r>
          </a:p>
        </p:txBody>
      </p:sp>
      <p:sp>
        <p:nvSpPr>
          <p:cNvPr id="3" name="Text Placeholder 2"/>
          <p:cNvSpPr>
            <a:spLocks noGrp="1"/>
          </p:cNvSpPr>
          <p:nvPr>
            <p:ph type="body" idx="1" hasCustomPrompt="1"/>
          </p:nvPr>
        </p:nvSpPr>
        <p:spPr>
          <a:xfrm>
            <a:off x="914400" y="4546601"/>
            <a:ext cx="10363200" cy="978408"/>
          </a:xfrm>
          <a:prstGeom prst="rect">
            <a:avLst/>
          </a:prstGeom>
        </p:spPr>
        <p:txBody>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6" name="Slide Number Placeholder 5"/>
          <p:cNvSpPr>
            <a:spLocks noGrp="1"/>
          </p:cNvSpPr>
          <p:nvPr>
            <p:ph type="sldNum" sz="quarter" idx="12"/>
          </p:nvPr>
        </p:nvSpPr>
        <p:spPr>
          <a:xfrm>
            <a:off x="11582400" y="3176"/>
            <a:ext cx="609600" cy="365125"/>
          </a:xfrm>
        </p:spPr>
        <p:txBody>
          <a:bodyPr/>
          <a:lstStyle/>
          <a:p>
            <a:fld id="{9C3745C4-DC22-4C7E-B310-E4DD80906FC3}" type="slidenum">
              <a:rPr lang="en-US" smtClean="0"/>
              <a:t>‹#›</a:t>
            </a:fld>
            <a:endParaRPr lang="en-US" dirty="0"/>
          </a:p>
        </p:txBody>
      </p:sp>
    </p:spTree>
    <p:extLst>
      <p:ext uri="{BB962C8B-B14F-4D97-AF65-F5344CB8AC3E}">
        <p14:creationId xmlns:p14="http://schemas.microsoft.com/office/powerpoint/2010/main" val="944879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Option 2">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6096000" y="1609389"/>
            <a:ext cx="5181600" cy="41148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2400" i="1" dirty="0" smtClean="0">
                <a:solidFill>
                  <a:schemeClr val="bg1"/>
                </a:solidFill>
                <a:latin typeface="Georgia" panose="02040502050405020303" pitchFamily="18" charset="0"/>
              </a:defRPr>
            </a:lvl1pPr>
            <a:lvl2pPr marL="228600" indent="0">
              <a:buNone/>
              <a:defRPr lang="en-US" sz="1800" dirty="0" smtClean="0">
                <a:solidFill>
                  <a:schemeClr val="lt1"/>
                </a:solidFill>
              </a:defRPr>
            </a:lvl2pPr>
            <a:lvl3pPr marL="685800" indent="0">
              <a:buNone/>
              <a:defRPr lang="en-US" sz="1800" dirty="0" smtClean="0">
                <a:solidFill>
                  <a:schemeClr val="lt1"/>
                </a:solidFill>
              </a:defRPr>
            </a:lvl3pPr>
            <a:lvl4pPr marL="1143000" indent="0">
              <a:buNone/>
              <a:defRPr lang="en-US" dirty="0" smtClean="0">
                <a:solidFill>
                  <a:schemeClr val="lt1"/>
                </a:solidFill>
              </a:defRPr>
            </a:lvl4pPr>
            <a:lvl5pPr marL="1600200" indent="0">
              <a:buNone/>
              <a:defRPr lang="en-US" dirty="0">
                <a:solidFill>
                  <a:schemeClr val="lt1"/>
                </a:solidFill>
              </a:defRPr>
            </a:lvl5pPr>
          </a:lstStyle>
          <a:p>
            <a:pPr marL="0" lvl="0" algn="r" defTabSz="457200"/>
            <a:r>
              <a:rPr lang="en-US"/>
              <a:t>Click to edit text</a:t>
            </a:r>
          </a:p>
        </p:txBody>
      </p:sp>
      <p:sp>
        <p:nvSpPr>
          <p:cNvPr id="3" name="Slide Number Placeholder 2"/>
          <p:cNvSpPr>
            <a:spLocks noGrp="1"/>
          </p:cNvSpPr>
          <p:nvPr>
            <p:ph type="sldNum" sz="quarter" idx="10"/>
          </p:nvPr>
        </p:nvSpPr>
        <p:spPr/>
        <p:txBody>
          <a:bodyPr/>
          <a:lstStyle/>
          <a:p>
            <a:fld id="{9C3745C4-DC22-4C7E-B310-E4DD80906FC3}" type="slidenum">
              <a:rPr lang="en-US" smtClean="0"/>
              <a:pPr/>
              <a:t>‹#›</a:t>
            </a:fld>
            <a:endParaRPr lang="en-US" dirty="0"/>
          </a:p>
        </p:txBody>
      </p:sp>
      <p:cxnSp>
        <p:nvCxnSpPr>
          <p:cNvPr id="4" name="Straight Connector 3"/>
          <p:cNvCxnSpPr/>
          <p:nvPr userDrawn="1"/>
        </p:nvCxnSpPr>
        <p:spPr>
          <a:xfrm flipV="1">
            <a:off x="914400" y="1609390"/>
            <a:ext cx="10363200" cy="3325"/>
          </a:xfrm>
          <a:prstGeom prst="line">
            <a:avLst/>
          </a:prstGeom>
          <a:ln w="254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2" hasCustomPrompt="1"/>
          </p:nvPr>
        </p:nvSpPr>
        <p:spPr>
          <a:xfrm>
            <a:off x="2321489" y="2768100"/>
            <a:ext cx="4416195" cy="590931"/>
          </a:xfrm>
          <a:prstGeom prst="rect">
            <a:avLst/>
          </a:prstGeom>
          <a:noFill/>
        </p:spPr>
        <p:txBody>
          <a:bodyPr wrap="square" rtlCol="0">
            <a:spAutoFit/>
          </a:bodyPr>
          <a:lstStyle>
            <a:lvl1pPr marL="0" indent="0">
              <a:buFontTx/>
              <a:buNone/>
              <a:defRPr lang="en-US" sz="1800" i="1" baseline="0" dirty="0">
                <a:solidFill>
                  <a:schemeClr val="bg1"/>
                </a:solidFill>
              </a:defRPr>
            </a:lvl1pPr>
          </a:lstStyle>
          <a:p>
            <a:pPr algn="ctr"/>
            <a:r>
              <a:rPr lang="en-US" i="1">
                <a:solidFill>
                  <a:schemeClr val="bg1"/>
                </a:solidFill>
              </a:rPr>
              <a:t>Optional</a:t>
            </a:r>
            <a:r>
              <a:rPr lang="en-US" i="1" baseline="0">
                <a:solidFill>
                  <a:schemeClr val="bg1"/>
                </a:solidFill>
              </a:rPr>
              <a:t> floating text box, minimum 18 pt. font, copy/paste as desired. </a:t>
            </a:r>
            <a:endParaRPr lang="en-US" i="1">
              <a:solidFill>
                <a:schemeClr val="bg1"/>
              </a:solidFill>
            </a:endParaRPr>
          </a:p>
        </p:txBody>
      </p:sp>
      <p:sp>
        <p:nvSpPr>
          <p:cNvPr id="15" name="Text Placeholder 13"/>
          <p:cNvSpPr>
            <a:spLocks noGrp="1"/>
          </p:cNvSpPr>
          <p:nvPr>
            <p:ph type="body" sz="quarter" idx="13" hasCustomPrompt="1"/>
          </p:nvPr>
        </p:nvSpPr>
        <p:spPr>
          <a:xfrm>
            <a:off x="5681249" y="4110473"/>
            <a:ext cx="4194625" cy="590931"/>
          </a:xfrm>
          <a:prstGeom prst="rect">
            <a:avLst/>
          </a:prstGeom>
          <a:noFill/>
        </p:spPr>
        <p:txBody>
          <a:bodyPr wrap="square" rtlCol="0">
            <a:spAutoFit/>
          </a:bodyPr>
          <a:lstStyle>
            <a:lvl1pPr marL="0" indent="0">
              <a:buFontTx/>
              <a:buNone/>
              <a:defRPr lang="en-US" sz="1800" i="1" dirty="0">
                <a:solidFill>
                  <a:schemeClr val="bg1"/>
                </a:solidFill>
              </a:defRPr>
            </a:lvl1pPr>
          </a:lstStyle>
          <a:p>
            <a:pPr algn="ctr"/>
            <a:r>
              <a:rPr lang="en-US" i="1">
                <a:solidFill>
                  <a:schemeClr val="bg1"/>
                </a:solidFill>
              </a:rPr>
              <a:t>Optional</a:t>
            </a:r>
            <a:r>
              <a:rPr lang="en-US" i="1" baseline="0">
                <a:solidFill>
                  <a:schemeClr val="bg1"/>
                </a:solidFill>
              </a:rPr>
              <a:t> floating text box, minimum 18 pt. font, copy/paste as desired.</a:t>
            </a:r>
            <a:endParaRPr lang="en-US" i="1">
              <a:solidFill>
                <a:schemeClr val="bg1"/>
              </a:solidFill>
            </a:endParaRPr>
          </a:p>
        </p:txBody>
      </p:sp>
      <p:sp>
        <p:nvSpPr>
          <p:cNvPr id="2" name="Title 1"/>
          <p:cNvSpPr>
            <a:spLocks noGrp="1"/>
          </p:cNvSpPr>
          <p:nvPr>
            <p:ph type="title" hasCustomPrompt="1"/>
          </p:nvPr>
        </p:nvSpPr>
        <p:spPr>
          <a:xfrm>
            <a:off x="914400" y="1166792"/>
            <a:ext cx="10363200" cy="549275"/>
          </a:xfrm>
          <a:prstGeom prst="rect">
            <a:avLst/>
          </a:prstGeom>
        </p:spPr>
        <p:txBody>
          <a:bodyPr/>
          <a:lstStyle>
            <a:lvl1pPr>
              <a:defRPr sz="3600" baseline="0">
                <a:solidFill>
                  <a:schemeClr val="bg1"/>
                </a:solidFill>
              </a:defRPr>
            </a:lvl1pPr>
          </a:lstStyle>
          <a:p>
            <a:r>
              <a:rPr lang="en-US"/>
              <a:t>Click to add section name</a:t>
            </a:r>
          </a:p>
        </p:txBody>
      </p:sp>
    </p:spTree>
    <p:extLst>
      <p:ext uri="{BB962C8B-B14F-4D97-AF65-F5344CB8AC3E}">
        <p14:creationId xmlns:p14="http://schemas.microsoft.com/office/powerpoint/2010/main" val="1403943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19EBC2B9-F108-4D4F-885C-BB59860D68FD}" type="slidenum">
              <a:rPr lang="en-US" smtClean="0"/>
              <a:t>‹#›</a:t>
            </a:fld>
            <a:endParaRPr lang="en-US" dirty="0"/>
          </a:p>
        </p:txBody>
      </p:sp>
    </p:spTree>
    <p:extLst>
      <p:ext uri="{BB962C8B-B14F-4D97-AF65-F5344CB8AC3E}">
        <p14:creationId xmlns:p14="http://schemas.microsoft.com/office/powerpoint/2010/main" val="4094233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image" Target="../media/image3.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10.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11554" y="5715000"/>
            <a:ext cx="2585241" cy="685800"/>
          </a:xfrm>
          <a:prstGeom prst="rect">
            <a:avLst/>
          </a:prstGeom>
        </p:spPr>
      </p:pic>
      <p:sp>
        <p:nvSpPr>
          <p:cNvPr id="10" name="TextBox 9"/>
          <p:cNvSpPr txBox="1"/>
          <p:nvPr userDrawn="1"/>
        </p:nvSpPr>
        <p:spPr>
          <a:xfrm>
            <a:off x="1048321" y="6198711"/>
            <a:ext cx="3300551" cy="404179"/>
          </a:xfrm>
          <a:prstGeom prst="rect">
            <a:avLst/>
          </a:prstGeom>
        </p:spPr>
        <p:txBody>
          <a:bodyPr anchor="b"/>
          <a:lstStyle>
            <a:lvl1pPr defTabSz="914400">
              <a:lnSpc>
                <a:spcPct val="90000"/>
              </a:lnSpc>
              <a:spcBef>
                <a:spcPct val="0"/>
              </a:spcBef>
              <a:buNone/>
              <a:defRPr sz="6000" cap="small" baseline="0">
                <a:solidFill>
                  <a:schemeClr val="tx1">
                    <a:lumMod val="75000"/>
                  </a:schemeClr>
                </a:solidFill>
                <a:latin typeface="Franklin Gothic Medium Cond" panose="020B0606030402020204" pitchFamily="34" charset="0"/>
                <a:ea typeface="+mj-ea"/>
                <a:cs typeface="+mj-cs"/>
              </a:defRPr>
            </a:lvl1pPr>
          </a:lstStyle>
          <a:p>
            <a:pPr lvl="0" algn="r"/>
            <a:endParaRPr lang="en-US" sz="1800" dirty="0">
              <a:solidFill>
                <a:schemeClr val="tx1">
                  <a:lumMod val="75000"/>
                </a:schemeClr>
              </a:solidFill>
              <a:latin typeface="+mj-lt"/>
            </a:endParaRPr>
          </a:p>
        </p:txBody>
      </p:sp>
    </p:spTree>
    <p:extLst>
      <p:ext uri="{BB962C8B-B14F-4D97-AF65-F5344CB8AC3E}">
        <p14:creationId xmlns:p14="http://schemas.microsoft.com/office/powerpoint/2010/main" val="3769194633"/>
      </p:ext>
    </p:extLst>
  </p:cSld>
  <p:clrMap bg1="dk1" tx1="lt1" bg2="dk2" tx2="lt2" accent1="accent1" accent2="accent2" accent3="accent3" accent4="accent4" accent5="accent5" accent6="accent6" hlink="hlink" folHlink="folHlink"/>
  <p:sldLayoutIdLst>
    <p:sldLayoutId id="2147483736" r:id="rId1"/>
    <p:sldLayoutId id="2147483735" r:id="rId2"/>
    <p:sldLayoutId id="2147483727" r:id="rId3"/>
    <p:sldLayoutId id="2147483737" r:id="rId4"/>
    <p:sldLayoutId id="2147483730" r:id="rId5"/>
    <p:sldLayoutId id="2147483732" r:id="rId6"/>
  </p:sldLayoutIdLst>
  <p:hf hdr="0" ftr="0" dt="0"/>
  <p:txStyles>
    <p:titleStyle>
      <a:lvl1pPr algn="l" defTabSz="914400" rtl="0" eaLnBrk="1" latinLnBrk="0" hangingPunct="1">
        <a:lnSpc>
          <a:spcPct val="90000"/>
        </a:lnSpc>
        <a:spcBef>
          <a:spcPct val="0"/>
        </a:spcBef>
        <a:buNone/>
        <a:defRPr sz="4400" kern="1200">
          <a:solidFill>
            <a:schemeClr val="tx1">
              <a:lumMod val="75000"/>
            </a:schemeClr>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schemeClr>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schemeClr>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schemeClr>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schemeClr>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schemeClr>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46C5E6A9-BF7F-499A-85C4-ED993CF0F6E6}"/>
              </a:ext>
            </a:extLst>
          </p:cNvPr>
          <p:cNvPicPr>
            <a:picLocks noChangeAspect="1"/>
          </p:cNvPicPr>
          <p:nvPr userDrawn="1"/>
        </p:nvPicPr>
        <p:blipFill>
          <a:blip r:embed="rId20">
            <a:alphaModFix amt="86000"/>
          </a:blip>
          <a:stretch>
            <a:fillRect/>
          </a:stretch>
        </p:blipFill>
        <p:spPr>
          <a:xfrm>
            <a:off x="462578" y="5619532"/>
            <a:ext cx="1854200" cy="894072"/>
          </a:xfrm>
          <a:prstGeom prst="rect">
            <a:avLst/>
          </a:prstGeom>
        </p:spPr>
      </p:pic>
      <p:sp>
        <p:nvSpPr>
          <p:cNvPr id="7" name="Text Placeholder 12">
            <a:extLst>
              <a:ext uri="{FF2B5EF4-FFF2-40B4-BE49-F238E27FC236}">
                <a16:creationId xmlns:a16="http://schemas.microsoft.com/office/drawing/2014/main" id="{78B2623F-7007-4034-8912-4DFEC5588933}"/>
              </a:ext>
            </a:extLst>
          </p:cNvPr>
          <p:cNvSpPr txBox="1">
            <a:spLocks/>
          </p:cNvSpPr>
          <p:nvPr userDrawn="1"/>
        </p:nvSpPr>
        <p:spPr>
          <a:xfrm>
            <a:off x="3093383" y="5901784"/>
            <a:ext cx="5657003" cy="4079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400" dirty="0">
                <a:solidFill>
                  <a:srgbClr val="1F4E79"/>
                </a:solidFill>
              </a:rPr>
              <a:t>NATIONAL DISASTER &amp; EMERGENCY MANAGEMENT UNIVERSITY</a:t>
            </a:r>
          </a:p>
          <a:p>
            <a:pPr algn="ctr">
              <a:lnSpc>
                <a:spcPct val="100000"/>
              </a:lnSpc>
              <a:spcBef>
                <a:spcPts val="0"/>
              </a:spcBef>
            </a:pPr>
            <a:r>
              <a:rPr lang="en-US" sz="1400" dirty="0">
                <a:solidFill>
                  <a:srgbClr val="1F4E79"/>
                </a:solidFill>
              </a:rPr>
              <a:t>EMMITSBURG, MARYLAND</a:t>
            </a:r>
            <a:endParaRPr lang="en-US" sz="1400" dirty="0"/>
          </a:p>
        </p:txBody>
      </p:sp>
      <p:sp>
        <p:nvSpPr>
          <p:cNvPr id="8" name="Slide Number Placeholder 8">
            <a:extLst>
              <a:ext uri="{FF2B5EF4-FFF2-40B4-BE49-F238E27FC236}">
                <a16:creationId xmlns:a16="http://schemas.microsoft.com/office/drawing/2014/main" id="{B5F1A6EC-1BD5-4855-8597-C779D86D9DF9}"/>
              </a:ext>
            </a:extLst>
          </p:cNvPr>
          <p:cNvSpPr txBox="1">
            <a:spLocks/>
          </p:cNvSpPr>
          <p:nvPr userDrawn="1"/>
        </p:nvSpPr>
        <p:spPr>
          <a:xfrm>
            <a:off x="9645343" y="5972785"/>
            <a:ext cx="185419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5CCE00C-251C-48B3-A60E-A85E665BCC2D}" type="slidenum">
              <a:rPr lang="en-US" sz="1200" smtClean="0">
                <a:solidFill>
                  <a:srgbClr val="1F4E79"/>
                </a:solidFill>
              </a:rPr>
              <a:pPr algn="r"/>
              <a:t>‹#›</a:t>
            </a:fld>
            <a:endParaRPr lang="en-US" sz="1200" dirty="0">
              <a:solidFill>
                <a:srgbClr val="1F4E79"/>
              </a:solidFill>
            </a:endParaRPr>
          </a:p>
        </p:txBody>
      </p:sp>
    </p:spTree>
    <p:extLst>
      <p:ext uri="{BB962C8B-B14F-4D97-AF65-F5344CB8AC3E}">
        <p14:creationId xmlns:p14="http://schemas.microsoft.com/office/powerpoint/2010/main" val="268374315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3" r:id="rId13"/>
    <p:sldLayoutId id="2147483915" r:id="rId14"/>
    <p:sldLayoutId id="2147483912" r:id="rId15"/>
    <p:sldLayoutId id="2147483914" r:id="rId16"/>
    <p:sldLayoutId id="2147483916" r:id="rId17"/>
    <p:sldLayoutId id="2147483917" r:id="rId18"/>
  </p:sldLayoutIdLst>
  <p:hf hdr="0" ftr="0" dt="0"/>
  <p:txStyles>
    <p:titleStyle>
      <a:lvl1pPr algn="l" defTabSz="914400" rtl="0" eaLnBrk="1" latinLnBrk="0" hangingPunct="1">
        <a:lnSpc>
          <a:spcPct val="90000"/>
        </a:lnSpc>
        <a:spcBef>
          <a:spcPct val="0"/>
        </a:spcBef>
        <a:buNone/>
        <a:defRPr sz="3600" b="1" kern="1200">
          <a:solidFill>
            <a:srgbClr val="1F4E79"/>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5000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582400" y="1"/>
            <a:ext cx="609600" cy="365125"/>
          </a:xfrm>
          <a:prstGeom prst="rect">
            <a:avLst/>
          </a:prstGeom>
        </p:spPr>
        <p:txBody>
          <a:bodyPr vert="horz" lIns="91440" tIns="45720" rIns="91440" bIns="45720" rtlCol="0" anchor="ctr"/>
          <a:lstStyle>
            <a:lvl1pPr algn="r">
              <a:defRPr sz="1200">
                <a:solidFill>
                  <a:schemeClr val="bg1"/>
                </a:solidFill>
              </a:defRPr>
            </a:lvl1pPr>
          </a:lstStyle>
          <a:p>
            <a:fld id="{9C3745C4-DC22-4C7E-B310-E4DD80906FC3}" type="slidenum">
              <a:rPr lang="en-US" smtClean="0"/>
              <a:pPr/>
              <a:t>‹#›</a:t>
            </a:fld>
            <a:endParaRPr lang="en-US" dirty="0"/>
          </a:p>
        </p:txBody>
      </p:sp>
    </p:spTree>
    <p:extLst>
      <p:ext uri="{BB962C8B-B14F-4D97-AF65-F5344CB8AC3E}">
        <p14:creationId xmlns:p14="http://schemas.microsoft.com/office/powerpoint/2010/main" val="4245483416"/>
      </p:ext>
    </p:extLst>
  </p:cSld>
  <p:clrMap bg1="lt1" tx1="dk1" bg2="lt2" tx2="dk2" accent1="accent1" accent2="accent2" accent3="accent3" accent4="accent4" accent5="accent5" accent6="accent6" hlink="hlink" folHlink="folHlink"/>
  <p:sldLayoutIdLst>
    <p:sldLayoutId id="2147483675" r:id="rId1"/>
    <p:sldLayoutId id="2147483720" r:id="rId2"/>
    <p:sldLayoutId id="2147483757" r:id="rId3"/>
    <p:sldLayoutId id="2147483864" r:id="rId4"/>
    <p:sldLayoutId id="2147483875"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5000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582400" y="1"/>
            <a:ext cx="609600" cy="365125"/>
          </a:xfrm>
          <a:prstGeom prst="rect">
            <a:avLst/>
          </a:prstGeom>
        </p:spPr>
        <p:txBody>
          <a:bodyPr vert="horz" lIns="91440" tIns="45720" rIns="91440" bIns="45720" rtlCol="0" anchor="ctr"/>
          <a:lstStyle>
            <a:lvl1pPr algn="r">
              <a:defRPr sz="1200">
                <a:solidFill>
                  <a:schemeClr val="bg1"/>
                </a:solidFill>
              </a:defRPr>
            </a:lvl1pPr>
          </a:lstStyle>
          <a:p>
            <a:fld id="{9C3745C4-DC22-4C7E-B310-E4DD80906FC3}" type="slidenum">
              <a:rPr lang="en-US" smtClean="0"/>
              <a:pPr/>
              <a:t>‹#›</a:t>
            </a:fld>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398" y="6020136"/>
            <a:ext cx="2585241" cy="685800"/>
          </a:xfrm>
          <a:prstGeom prst="rect">
            <a:avLst/>
          </a:prstGeom>
        </p:spPr>
      </p:pic>
    </p:spTree>
    <p:extLst>
      <p:ext uri="{BB962C8B-B14F-4D97-AF65-F5344CB8AC3E}">
        <p14:creationId xmlns:p14="http://schemas.microsoft.com/office/powerpoint/2010/main" val="3374780228"/>
      </p:ext>
    </p:extLst>
  </p:cSld>
  <p:clrMap bg1="lt1" tx1="dk1" bg2="lt2" tx2="dk2" accent1="accent1" accent2="accent2" accent3="accent3" accent4="accent4" accent5="accent5" accent6="accent6" hlink="hlink" folHlink="folHlink"/>
  <p:sldLayoutIdLst>
    <p:sldLayoutId id="2147483750" r:id="rId1"/>
    <p:sldLayoutId id="214748375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604977" y="-3175"/>
            <a:ext cx="5870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CE00C-251C-48B3-A60E-A85E665BCC2D}" type="slidenum">
              <a:rPr lang="en-US" smtClean="0"/>
              <a:t>‹#›</a:t>
            </a:fld>
            <a:endParaRPr lang="en-US" dirty="0"/>
          </a:p>
        </p:txBody>
      </p:sp>
    </p:spTree>
    <p:extLst>
      <p:ext uri="{BB962C8B-B14F-4D97-AF65-F5344CB8AC3E}">
        <p14:creationId xmlns:p14="http://schemas.microsoft.com/office/powerpoint/2010/main" val="3865174251"/>
      </p:ext>
    </p:extLst>
  </p:cSld>
  <p:clrMap bg1="lt1" tx1="dk1" bg2="lt2" tx2="dk2" accent1="accent1" accent2="accent2" accent3="accent3" accent4="accent4" accent5="accent5" accent6="accent6" hlink="hlink" folHlink="folHlink"/>
  <p:sldLayoutIdLst>
    <p:sldLayoutId id="2147483686" r:id="rId1"/>
    <p:sldLayoutId id="2147483895" r:id="rId2"/>
    <p:sldLayoutId id="2147483897" r:id="rId3"/>
    <p:sldLayoutId id="2147483898" r:id="rId4"/>
  </p:sldLayoutIdLst>
  <p:hf hdr="0" ftr="0" dt="0"/>
  <p:txStyles>
    <p:titleStyle>
      <a:lvl1pPr algn="l" defTabSz="914400" rtl="0" eaLnBrk="1" latinLnBrk="0" hangingPunct="1">
        <a:lnSpc>
          <a:spcPct val="90000"/>
        </a:lnSpc>
        <a:spcBef>
          <a:spcPct val="0"/>
        </a:spcBef>
        <a:buNone/>
        <a:defRPr sz="8000" kern="1200" baseline="0">
          <a:solidFill>
            <a:schemeClr val="tx2">
              <a:lumMod val="50000"/>
            </a:schemeClr>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50000"/>
          </a:schemeClr>
        </a:solidFill>
        <a:effectLst/>
      </p:bgPr>
    </p:bg>
    <p:spTree>
      <p:nvGrpSpPr>
        <p:cNvPr id="1" name=""/>
        <p:cNvGrpSpPr/>
        <p:nvPr/>
      </p:nvGrpSpPr>
      <p:grpSpPr>
        <a:xfrm>
          <a:off x="0" y="0"/>
          <a:ext cx="0" cy="0"/>
          <a:chOff x="0" y="0"/>
          <a:chExt cx="0" cy="0"/>
        </a:xfrm>
      </p:grpSpPr>
      <p:sp>
        <p:nvSpPr>
          <p:cNvPr id="10" name="TextBox 9"/>
          <p:cNvSpPr txBox="1"/>
          <p:nvPr userDrawn="1"/>
        </p:nvSpPr>
        <p:spPr>
          <a:xfrm>
            <a:off x="1048321" y="6198711"/>
            <a:ext cx="3300551" cy="404179"/>
          </a:xfrm>
          <a:prstGeom prst="rect">
            <a:avLst/>
          </a:prstGeom>
        </p:spPr>
        <p:txBody>
          <a:bodyPr anchor="b"/>
          <a:lstStyle>
            <a:lvl1pPr defTabSz="914400">
              <a:lnSpc>
                <a:spcPct val="90000"/>
              </a:lnSpc>
              <a:spcBef>
                <a:spcPct val="0"/>
              </a:spcBef>
              <a:buNone/>
              <a:defRPr sz="6000" cap="small" baseline="0">
                <a:solidFill>
                  <a:schemeClr val="tx1">
                    <a:lumMod val="75000"/>
                  </a:schemeClr>
                </a:solidFill>
                <a:latin typeface="Franklin Gothic Medium Cond" panose="020B0606030402020204" pitchFamily="34" charset="0"/>
                <a:ea typeface="+mj-ea"/>
                <a:cs typeface="+mj-cs"/>
              </a:defRPr>
            </a:lvl1pPr>
          </a:lstStyle>
          <a:p>
            <a:pPr algn="r"/>
            <a:endParaRPr lang="en-US" sz="1800" dirty="0">
              <a:solidFill>
                <a:prstClr val="white">
                  <a:lumMod val="75000"/>
                </a:prstClr>
              </a:solidFill>
              <a:latin typeface="Franklin Gothic Medium Cond"/>
            </a:endParaRPr>
          </a:p>
        </p:txBody>
      </p:sp>
    </p:spTree>
    <p:extLst>
      <p:ext uri="{BB962C8B-B14F-4D97-AF65-F5344CB8AC3E}">
        <p14:creationId xmlns:p14="http://schemas.microsoft.com/office/powerpoint/2010/main" val="239965622"/>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Lst>
  <p:hf hdr="0" ftr="0" dt="0"/>
  <p:txStyles>
    <p:titleStyle>
      <a:lvl1pPr algn="l" defTabSz="914400" rtl="0" eaLnBrk="1" latinLnBrk="0" hangingPunct="1">
        <a:lnSpc>
          <a:spcPct val="90000"/>
        </a:lnSpc>
        <a:spcBef>
          <a:spcPct val="0"/>
        </a:spcBef>
        <a:buNone/>
        <a:defRPr sz="4400" kern="1200">
          <a:solidFill>
            <a:schemeClr val="tx1">
              <a:lumMod val="75000"/>
            </a:schemeClr>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schemeClr>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schemeClr>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schemeClr>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schemeClr>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schemeClr>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604977" y="-3175"/>
            <a:ext cx="5870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CE00C-251C-48B3-A60E-A85E665BCC2D}" type="slidenum">
              <a:rPr lang="en-US" smtClean="0">
                <a:solidFill>
                  <a:prstClr val="black">
                    <a:tint val="75000"/>
                  </a:prstClr>
                </a:solidFill>
              </a:rPr>
              <a:pPr/>
              <a:t>‹#›</a:t>
            </a:fld>
            <a:endParaRPr lang="en-US" dirty="0">
              <a:solidFill>
                <a:prstClr val="black">
                  <a:tint val="75000"/>
                </a:prstClr>
              </a:solidFill>
            </a:endParaRPr>
          </a:p>
        </p:txBody>
      </p:sp>
      <p:sp>
        <p:nvSpPr>
          <p:cNvPr id="4" name="TextBox 3">
            <a:extLst>
              <a:ext uri="{FF2B5EF4-FFF2-40B4-BE49-F238E27FC236}">
                <a16:creationId xmlns:a16="http://schemas.microsoft.com/office/drawing/2014/main" id="{3DE35DB8-5CC3-40BA-BDB6-8E161143FA6F}"/>
              </a:ext>
            </a:extLst>
          </p:cNvPr>
          <p:cNvSpPr txBox="1"/>
          <p:nvPr userDrawn="1"/>
        </p:nvSpPr>
        <p:spPr>
          <a:xfrm>
            <a:off x="4337960" y="6427114"/>
            <a:ext cx="3516080" cy="430887"/>
          </a:xfrm>
          <a:prstGeom prst="rect">
            <a:avLst/>
          </a:prstGeom>
          <a:noFill/>
        </p:spPr>
        <p:txBody>
          <a:bodyPr wrap="square" rtlCol="0">
            <a:spAutoFit/>
          </a:bodyPr>
          <a:lstStyle/>
          <a:p>
            <a:r>
              <a:rPr lang="en-US" sz="1100" i="1" cap="all" dirty="0">
                <a:solidFill>
                  <a:schemeClr val="bg1">
                    <a:lumMod val="50000"/>
                  </a:schemeClr>
                </a:solidFill>
                <a:latin typeface="+mj-lt"/>
              </a:rPr>
              <a:t>Achieving </a:t>
            </a:r>
            <a:r>
              <a:rPr lang="en-US" sz="1100" i="1" cap="all" dirty="0">
                <a:solidFill>
                  <a:schemeClr val="accent1"/>
                </a:solidFill>
                <a:latin typeface="+mj-lt"/>
              </a:rPr>
              <a:t>Business excellence, </a:t>
            </a:r>
          </a:p>
          <a:p>
            <a:r>
              <a:rPr lang="en-US" sz="1100" i="1" cap="all" dirty="0">
                <a:solidFill>
                  <a:schemeClr val="bg1">
                    <a:lumMod val="50000"/>
                  </a:schemeClr>
                </a:solidFill>
                <a:latin typeface="+mj-lt"/>
              </a:rPr>
              <a:t>	    Enabling</a:t>
            </a:r>
            <a:r>
              <a:rPr lang="en-US" sz="1100" i="1" cap="all" dirty="0">
                <a:solidFill>
                  <a:schemeClr val="accent1"/>
                </a:solidFill>
                <a:latin typeface="+mj-lt"/>
              </a:rPr>
              <a:t> Mission Delivery</a:t>
            </a:r>
            <a:endParaRPr lang="en-US" sz="1050" i="1" cap="all" dirty="0">
              <a:solidFill>
                <a:schemeClr val="accent1"/>
              </a:solidFill>
              <a:latin typeface="+mj-lt"/>
            </a:endParaRPr>
          </a:p>
        </p:txBody>
      </p:sp>
    </p:spTree>
    <p:extLst>
      <p:ext uri="{BB962C8B-B14F-4D97-AF65-F5344CB8AC3E}">
        <p14:creationId xmlns:p14="http://schemas.microsoft.com/office/powerpoint/2010/main" val="2402745493"/>
      </p:ext>
    </p:extLst>
  </p:cSld>
  <p:clrMap bg1="lt1" tx1="dk1" bg2="lt2" tx2="dk2" accent1="accent1" accent2="accent2" accent3="accent3" accent4="accent4" accent5="accent5" accent6="accent6" hlink="hlink" folHlink="folHlink"/>
  <p:sldLayoutIdLst>
    <p:sldLayoutId id="2147483877" r:id="rId1"/>
    <p:sldLayoutId id="2147483879" r:id="rId2"/>
    <p:sldLayoutId id="2147483880" r:id="rId3"/>
  </p:sldLayoutIdLst>
  <p:hf hdr="0" ftr="0" dt="0"/>
  <p:txStyles>
    <p:titleStyle>
      <a:lvl1pPr algn="l" defTabSz="914400" rtl="0" eaLnBrk="1" latinLnBrk="0" hangingPunct="1">
        <a:lnSpc>
          <a:spcPct val="90000"/>
        </a:lnSpc>
        <a:spcBef>
          <a:spcPct val="0"/>
        </a:spcBef>
        <a:buNone/>
        <a:defRPr sz="8000" kern="1200" baseline="0">
          <a:solidFill>
            <a:schemeClr val="tx2">
              <a:lumMod val="50000"/>
            </a:schemeClr>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604977" y="-3175"/>
            <a:ext cx="5870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CE00C-251C-48B3-A60E-A85E665BCC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5734670"/>
      </p:ext>
    </p:extLst>
  </p:cSld>
  <p:clrMap bg1="lt1" tx1="dk1" bg2="lt2" tx2="dk2" accent1="accent1" accent2="accent2" accent3="accent3" accent4="accent4" accent5="accent5" accent6="accent6" hlink="hlink" folHlink="folHlink"/>
  <p:sldLayoutIdLst>
    <p:sldLayoutId id="2147483882" r:id="rId1"/>
    <p:sldLayoutId id="2147483884" r:id="rId2"/>
    <p:sldLayoutId id="2147483885" r:id="rId3"/>
  </p:sldLayoutIdLst>
  <p:hf hdr="0" ftr="0" dt="0"/>
  <p:txStyles>
    <p:titleStyle>
      <a:lvl1pPr algn="l" defTabSz="914400" rtl="0" eaLnBrk="1" latinLnBrk="0" hangingPunct="1">
        <a:lnSpc>
          <a:spcPct val="90000"/>
        </a:lnSpc>
        <a:spcBef>
          <a:spcPct val="0"/>
        </a:spcBef>
        <a:buNone/>
        <a:defRPr sz="8000" kern="1200" baseline="0">
          <a:solidFill>
            <a:schemeClr val="tx2">
              <a:lumMod val="50000"/>
            </a:schemeClr>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604977" y="-3175"/>
            <a:ext cx="5870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CE00C-251C-48B3-A60E-A85E665BCC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2165341"/>
      </p:ext>
    </p:extLst>
  </p:cSld>
  <p:clrMap bg1="lt1" tx1="dk1" bg2="lt2" tx2="dk2" accent1="accent1" accent2="accent2" accent3="accent3" accent4="accent4" accent5="accent5" accent6="accent6" hlink="hlink" folHlink="folHlink"/>
  <p:sldLayoutIdLst>
    <p:sldLayoutId id="2147483887" r:id="rId1"/>
    <p:sldLayoutId id="2147483889" r:id="rId2"/>
    <p:sldLayoutId id="2147483890" r:id="rId3"/>
  </p:sldLayoutIdLst>
  <p:hf hdr="0" ftr="0" dt="0"/>
  <p:txStyles>
    <p:titleStyle>
      <a:lvl1pPr algn="l" defTabSz="914400" rtl="0" eaLnBrk="1" latinLnBrk="0" hangingPunct="1">
        <a:lnSpc>
          <a:spcPct val="90000"/>
        </a:lnSpc>
        <a:spcBef>
          <a:spcPct val="0"/>
        </a:spcBef>
        <a:buNone/>
        <a:defRPr sz="8000" kern="1200" baseline="0">
          <a:solidFill>
            <a:schemeClr val="tx2">
              <a:lumMod val="50000"/>
            </a:schemeClr>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69361"/>
      </p:ext>
    </p:extLst>
  </p:cSld>
  <p:clrMap bg1="lt1" tx1="dk1" bg2="lt2" tx2="dk2" accent1="accent1" accent2="accent2" accent3="accent3" accent4="accent4" accent5="accent5" accent6="accent6" hlink="hlink" folHlink="folHlink"/>
  <p:sldLayoutIdLst>
    <p:sldLayoutId id="2147483892" r:id="rId1"/>
    <p:sldLayoutId id="2147483894" r:id="rId2"/>
  </p:sldLayoutIdLst>
  <p:hf hdr="0" ftr="0" dt="0"/>
  <p:txStyles>
    <p:titleStyle>
      <a:lvl1pPr algn="l" defTabSz="914400" rtl="0" eaLnBrk="1" latinLnBrk="0" hangingPunct="1">
        <a:lnSpc>
          <a:spcPct val="90000"/>
        </a:lnSpc>
        <a:spcBef>
          <a:spcPct val="0"/>
        </a:spcBef>
        <a:buNone/>
        <a:defRPr sz="8000" kern="1200" baseline="0">
          <a:solidFill>
            <a:schemeClr val="tx2">
              <a:lumMod val="50000"/>
            </a:schemeClr>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9.xml"/><Relationship Id="rId5" Type="http://schemas.openxmlformats.org/officeDocument/2006/relationships/image" Target="../media/image6.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hyperlink" Target="https://www.acenet.edu/National-Guide/Pages/Organization.aspx?oid=4c099b28-9016-e811-810f-5065f38bf0e1" TargetMode="External"/><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hyperlink" Target="https://fema.gov/about/offices/equal-rights" TargetMode="External"/><Relationship Id="rId2" Type="http://schemas.openxmlformats.org/officeDocument/2006/relationships/hyperlink" Target="mailto:fema.harassment@fema.dhs.gov" TargetMode="External"/><Relationship Id="rId1" Type="http://schemas.openxmlformats.org/officeDocument/2006/relationships/slideLayout" Target="../slideLayouts/slideLayout37.xml"/><Relationship Id="rId4" Type="http://schemas.openxmlformats.org/officeDocument/2006/relationships/hyperlink" Target="https://www.oig.dhs.gov/hotlin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x.com/FEMA_NDEMU" TargetMode="External"/><Relationship Id="rId2" Type="http://schemas.openxmlformats.org/officeDocument/2006/relationships/hyperlink" Target="https://www.facebook.com/NationalDisasterAndEmergencyManagementUniversity/" TargetMode="External"/><Relationship Id="rId1" Type="http://schemas.openxmlformats.org/officeDocument/2006/relationships/slideLayout" Target="../slideLayouts/slideLayout39.xml"/><Relationship Id="rId4" Type="http://schemas.openxmlformats.org/officeDocument/2006/relationships/hyperlink" Target="https://www.linkedin.com/showcase/fema-training/?viewAsMember=tru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training.fema.gov/apply/" TargetMode="External"/><Relationship Id="rId2" Type="http://schemas.openxmlformats.org/officeDocument/2006/relationships/hyperlink" Target="https://service.govdelivery.com/accounts/USDHSFEMA/subscriber/new?topic_id=USDHSFEMA_149" TargetMode="Externa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hyperlink" Target="mailto:FEMA-EMI-InstructorApplication@fema.dhs.gov" TargetMode="External"/><Relationship Id="rId2" Type="http://schemas.openxmlformats.org/officeDocument/2006/relationships/hyperlink" Target="https://training.fema.gov/instructors/apply.aspx" TargetMode="Externa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2163" y="332013"/>
            <a:ext cx="5585757" cy="2431507"/>
          </a:xfrm>
        </p:spPr>
        <p:txBody>
          <a:bodyPr>
            <a:noAutofit/>
          </a:bodyPr>
          <a:lstStyle/>
          <a:p>
            <a:pPr algn="ctr" defTabSz="457200">
              <a:lnSpc>
                <a:spcPct val="100000"/>
              </a:lnSpc>
              <a:spcBef>
                <a:spcPts val="0"/>
              </a:spcBef>
            </a:pPr>
            <a:r>
              <a:rPr lang="en-US" dirty="0"/>
              <a:t>Welcome to the</a:t>
            </a:r>
            <a:br>
              <a:rPr lang="en-US" dirty="0"/>
            </a:br>
            <a:r>
              <a:rPr lang="en-US" dirty="0"/>
              <a:t>Virtual National Disaster &amp; Emergency Management University (NDEMU)</a:t>
            </a:r>
            <a:endParaRPr lang="en-US" b="0" i="1" cap="none" dirty="0">
              <a:solidFill>
                <a:schemeClr val="tx1"/>
              </a:solidFill>
            </a:endParaRPr>
          </a:p>
        </p:txBody>
      </p:sp>
      <p:pic>
        <p:nvPicPr>
          <p:cNvPr id="10" name="Picture 9" descr="&quot; &quot;">
            <a:extLst>
              <a:ext uri="{FF2B5EF4-FFF2-40B4-BE49-F238E27FC236}">
                <a16:creationId xmlns:a16="http://schemas.microsoft.com/office/drawing/2014/main" id="{296EE395-08A9-4BF0-AD1F-E66989E8EEC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2655" y="1130364"/>
            <a:ext cx="729798" cy="841430"/>
          </a:xfrm>
          <a:prstGeom prst="rect">
            <a:avLst/>
          </a:prstGeom>
          <a:noFill/>
        </p:spPr>
      </p:pic>
      <p:pic>
        <p:nvPicPr>
          <p:cNvPr id="39" name="Picture 38" descr="Federal Emergency Management Agency (FEMA) Department of Homeland Security seal">
            <a:extLst>
              <a:ext uri="{FF2B5EF4-FFF2-40B4-BE49-F238E27FC236}">
                <a16:creationId xmlns:a16="http://schemas.microsoft.com/office/drawing/2014/main" id="{68637E34-DB64-463D-A31E-AC935F31F7F5}"/>
              </a:ext>
            </a:extLst>
          </p:cNvPr>
          <p:cNvPicPr>
            <a:picLocks noChangeAspect="1"/>
          </p:cNvPicPr>
          <p:nvPr/>
        </p:nvPicPr>
        <p:blipFill>
          <a:blip r:embed="rId4">
            <a:alphaModFix amt="86000"/>
          </a:blip>
          <a:stretch>
            <a:fillRect/>
          </a:stretch>
        </p:blipFill>
        <p:spPr>
          <a:xfrm>
            <a:off x="462578" y="5619532"/>
            <a:ext cx="1854200" cy="894072"/>
          </a:xfrm>
          <a:prstGeom prst="rect">
            <a:avLst/>
          </a:prstGeom>
        </p:spPr>
      </p:pic>
      <p:pic>
        <p:nvPicPr>
          <p:cNvPr id="12" name="Picture 11" descr="Photo of the National Emergency Training Center (NETC)">
            <a:extLst>
              <a:ext uri="{FF2B5EF4-FFF2-40B4-BE49-F238E27FC236}">
                <a16:creationId xmlns:a16="http://schemas.microsoft.com/office/drawing/2014/main" id="{B832E874-9942-4618-BE5E-3B96560FE2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0590" y="3341787"/>
            <a:ext cx="4230820" cy="2431507"/>
          </a:xfrm>
          <a:prstGeom prst="rect">
            <a:avLst/>
          </a:prstGeom>
        </p:spPr>
      </p:pic>
    </p:spTree>
    <p:extLst>
      <p:ext uri="{BB962C8B-B14F-4D97-AF65-F5344CB8AC3E}">
        <p14:creationId xmlns:p14="http://schemas.microsoft.com/office/powerpoint/2010/main" val="333018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04310E-685F-4779-BA99-148C5B5FFBD4}"/>
              </a:ext>
            </a:extLst>
          </p:cNvPr>
          <p:cNvSpPr>
            <a:spLocks noGrp="1"/>
          </p:cNvSpPr>
          <p:nvPr>
            <p:ph type="title"/>
          </p:nvPr>
        </p:nvSpPr>
        <p:spPr/>
        <p:txBody>
          <a:bodyPr>
            <a:noAutofit/>
          </a:bodyPr>
          <a:lstStyle/>
          <a:p>
            <a:r>
              <a:rPr lang="en-US" sz="4400" dirty="0"/>
              <a:t>Don’t wind up on YouTube—Virtual Fail</a:t>
            </a:r>
            <a:endParaRPr lang="en-US" sz="4200" dirty="0"/>
          </a:p>
        </p:txBody>
      </p:sp>
      <p:sp>
        <p:nvSpPr>
          <p:cNvPr id="3" name="Content Placeholder 2">
            <a:extLst>
              <a:ext uri="{FF2B5EF4-FFF2-40B4-BE49-F238E27FC236}">
                <a16:creationId xmlns:a16="http://schemas.microsoft.com/office/drawing/2014/main" id="{1947FEA6-9A63-46FF-A847-1677F17F210F}"/>
              </a:ext>
            </a:extLst>
          </p:cNvPr>
          <p:cNvSpPr>
            <a:spLocks noGrp="1"/>
          </p:cNvSpPr>
          <p:nvPr>
            <p:ph idx="1"/>
          </p:nvPr>
        </p:nvSpPr>
        <p:spPr/>
        <p:txBody>
          <a:bodyPr>
            <a:noAutofit/>
          </a:bodyPr>
          <a:lstStyle/>
          <a:p>
            <a:pPr>
              <a:lnSpc>
                <a:spcPct val="100000"/>
              </a:lnSpc>
              <a:spcBef>
                <a:spcPts val="600"/>
              </a:spcBef>
              <a:spcAft>
                <a:spcPts val="600"/>
              </a:spcAft>
              <a:buFont typeface="Wingdings" panose="05000000000000000000" pitchFamily="2" charset="2"/>
              <a:buChar char="§"/>
            </a:pPr>
            <a:r>
              <a:rPr lang="en-US" sz="2200" b="1" dirty="0"/>
              <a:t>Students will be expected to be on camera for portions of the delivery. Here are several important considerations:</a:t>
            </a:r>
          </a:p>
          <a:p>
            <a:pPr marL="682608" lvl="1" indent="-339717">
              <a:lnSpc>
                <a:spcPct val="100000"/>
              </a:lnSpc>
              <a:spcBef>
                <a:spcPts val="600"/>
              </a:spcBef>
              <a:spcAft>
                <a:spcPts val="600"/>
              </a:spcAft>
              <a:buFont typeface="Arial" panose="020B0604020202020204" pitchFamily="34" charset="0"/>
              <a:buChar char="−"/>
            </a:pPr>
            <a:r>
              <a:rPr lang="en-US" b="1" dirty="0"/>
              <a:t>Always assume that the camera and microphone are on.</a:t>
            </a:r>
          </a:p>
          <a:p>
            <a:pPr marL="682608" lvl="1" indent="-339717">
              <a:lnSpc>
                <a:spcPct val="100000"/>
              </a:lnSpc>
              <a:spcBef>
                <a:spcPts val="600"/>
              </a:spcBef>
              <a:spcAft>
                <a:spcPts val="600"/>
              </a:spcAft>
              <a:buFont typeface="Arial" panose="020B0604020202020204" pitchFamily="34" charset="0"/>
              <a:buChar char="−"/>
            </a:pPr>
            <a:r>
              <a:rPr lang="en-US" b="1" dirty="0"/>
              <a:t>Inform other members of your household that the camera and microphone may be live during the delivery.</a:t>
            </a:r>
          </a:p>
          <a:p>
            <a:pPr marL="682608" lvl="1" indent="-339717">
              <a:lnSpc>
                <a:spcPct val="100000"/>
              </a:lnSpc>
              <a:spcBef>
                <a:spcPts val="600"/>
              </a:spcBef>
              <a:spcAft>
                <a:spcPts val="600"/>
              </a:spcAft>
              <a:buFont typeface="Arial" panose="020B0604020202020204" pitchFamily="34" charset="0"/>
              <a:buChar char="−"/>
            </a:pPr>
            <a:r>
              <a:rPr lang="en-US" b="1" dirty="0"/>
              <a:t>Check your background to make sure there is nothing you don’t want broadcast. (Note: Some platforms offer an option to blur the background in settings.)</a:t>
            </a:r>
          </a:p>
          <a:p>
            <a:pPr marL="682608" lvl="1" indent="-339717">
              <a:lnSpc>
                <a:spcPct val="100000"/>
              </a:lnSpc>
              <a:spcBef>
                <a:spcPts val="600"/>
              </a:spcBef>
              <a:spcAft>
                <a:spcPts val="600"/>
              </a:spcAft>
              <a:buFont typeface="Arial" panose="020B0604020202020204" pitchFamily="34" charset="0"/>
              <a:buChar char="−"/>
            </a:pPr>
            <a:r>
              <a:rPr lang="en-US" b="1" dirty="0"/>
              <a:t>Dress appropriately, like you are in a classroom delivery.</a:t>
            </a:r>
          </a:p>
          <a:p>
            <a:pPr marL="682608" lvl="1" indent="-339717">
              <a:lnSpc>
                <a:spcPct val="100000"/>
              </a:lnSpc>
              <a:spcBef>
                <a:spcPts val="600"/>
              </a:spcBef>
              <a:spcAft>
                <a:spcPts val="600"/>
              </a:spcAft>
              <a:buFont typeface="Arial" panose="020B0604020202020204" pitchFamily="34" charset="0"/>
              <a:buChar char="−"/>
            </a:pPr>
            <a:r>
              <a:rPr lang="en-US" b="1" dirty="0"/>
              <a:t>You will be invited to a technical walk-through prior to the start of the course.</a:t>
            </a:r>
          </a:p>
        </p:txBody>
      </p:sp>
    </p:spTree>
    <p:extLst>
      <p:ext uri="{BB962C8B-B14F-4D97-AF65-F5344CB8AC3E}">
        <p14:creationId xmlns:p14="http://schemas.microsoft.com/office/powerpoint/2010/main" val="3856864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1CFB81F-CCD4-4D1B-BBCE-5B75FDE947E2}"/>
              </a:ext>
            </a:extLst>
          </p:cNvPr>
          <p:cNvSpPr>
            <a:spLocks noGrp="1"/>
          </p:cNvSpPr>
          <p:nvPr>
            <p:ph type="title"/>
          </p:nvPr>
        </p:nvSpPr>
        <p:spPr/>
        <p:txBody>
          <a:bodyPr>
            <a:normAutofit/>
          </a:bodyPr>
          <a:lstStyle/>
          <a:p>
            <a:r>
              <a:rPr lang="en-US" sz="4400" dirty="0"/>
              <a:t>Adobe Connect Interface Orientation</a:t>
            </a:r>
          </a:p>
        </p:txBody>
      </p:sp>
      <p:sp>
        <p:nvSpPr>
          <p:cNvPr id="15" name="Content Placeholder 14">
            <a:extLst>
              <a:ext uri="{FF2B5EF4-FFF2-40B4-BE49-F238E27FC236}">
                <a16:creationId xmlns:a16="http://schemas.microsoft.com/office/drawing/2014/main" id="{48080609-83E3-406A-9F1E-462735F7C34E}"/>
              </a:ext>
            </a:extLst>
          </p:cNvPr>
          <p:cNvSpPr>
            <a:spLocks noGrp="1"/>
          </p:cNvSpPr>
          <p:nvPr>
            <p:ph sz="half" idx="1"/>
          </p:nvPr>
        </p:nvSpPr>
        <p:spPr>
          <a:xfrm>
            <a:off x="860790" y="1399796"/>
            <a:ext cx="5181600" cy="4351338"/>
          </a:xfrm>
        </p:spPr>
        <p:txBody>
          <a:bodyPr>
            <a:normAutofit/>
          </a:bodyPr>
          <a:lstStyle/>
          <a:p>
            <a:pPr marL="0" indent="0">
              <a:lnSpc>
                <a:spcPct val="100000"/>
              </a:lnSpc>
              <a:spcBef>
                <a:spcPts val="600"/>
              </a:spcBef>
              <a:spcAft>
                <a:spcPts val="600"/>
              </a:spcAft>
              <a:buNone/>
            </a:pPr>
            <a:r>
              <a:rPr lang="en-US" sz="2200" b="1" dirty="0"/>
              <a:t>Pods</a:t>
            </a:r>
          </a:p>
          <a:p>
            <a:pPr>
              <a:lnSpc>
                <a:spcPct val="100000"/>
              </a:lnSpc>
              <a:spcBef>
                <a:spcPts val="600"/>
              </a:spcBef>
              <a:spcAft>
                <a:spcPts val="600"/>
              </a:spcAft>
              <a:buFont typeface="Wingdings" panose="05000000000000000000" pitchFamily="2" charset="2"/>
              <a:buChar char="§"/>
            </a:pPr>
            <a:r>
              <a:rPr lang="en-US" b="1" dirty="0"/>
              <a:t>Attendee List</a:t>
            </a:r>
          </a:p>
          <a:p>
            <a:pPr>
              <a:lnSpc>
                <a:spcPct val="100000"/>
              </a:lnSpc>
              <a:spcBef>
                <a:spcPts val="600"/>
              </a:spcBef>
              <a:spcAft>
                <a:spcPts val="600"/>
              </a:spcAft>
              <a:buFont typeface="Wingdings" panose="05000000000000000000" pitchFamily="2" charset="2"/>
              <a:buChar char="§"/>
            </a:pPr>
            <a:r>
              <a:rPr lang="en-US" b="1" dirty="0"/>
              <a:t>Parking Lot (Note)</a:t>
            </a:r>
          </a:p>
          <a:p>
            <a:pPr>
              <a:lnSpc>
                <a:spcPct val="100000"/>
              </a:lnSpc>
              <a:spcBef>
                <a:spcPts val="600"/>
              </a:spcBef>
              <a:spcAft>
                <a:spcPts val="600"/>
              </a:spcAft>
              <a:buFont typeface="Wingdings" panose="05000000000000000000" pitchFamily="2" charset="2"/>
              <a:buChar char="§"/>
            </a:pPr>
            <a:r>
              <a:rPr lang="en-US" b="1" dirty="0"/>
              <a:t>Share</a:t>
            </a:r>
          </a:p>
          <a:p>
            <a:pPr>
              <a:lnSpc>
                <a:spcPct val="100000"/>
              </a:lnSpc>
              <a:spcBef>
                <a:spcPts val="600"/>
              </a:spcBef>
              <a:spcAft>
                <a:spcPts val="600"/>
              </a:spcAft>
              <a:buFont typeface="Wingdings" panose="05000000000000000000" pitchFamily="2" charset="2"/>
              <a:buChar char="§"/>
            </a:pPr>
            <a:r>
              <a:rPr lang="en-US" b="1" dirty="0"/>
              <a:t>Chat</a:t>
            </a:r>
          </a:p>
          <a:p>
            <a:pPr>
              <a:lnSpc>
                <a:spcPct val="100000"/>
              </a:lnSpc>
              <a:spcBef>
                <a:spcPts val="600"/>
              </a:spcBef>
              <a:spcAft>
                <a:spcPts val="600"/>
              </a:spcAft>
              <a:buFont typeface="Wingdings" panose="05000000000000000000" pitchFamily="2" charset="2"/>
              <a:buChar char="§"/>
            </a:pPr>
            <a:r>
              <a:rPr lang="en-US" b="1" dirty="0"/>
              <a:t>File Download</a:t>
            </a:r>
          </a:p>
        </p:txBody>
      </p:sp>
      <p:pic>
        <p:nvPicPr>
          <p:cNvPr id="19" name="Content Placeholder 3" descr="Screenshot of PowerPoint slide in a virtual class">
            <a:extLst>
              <a:ext uri="{FF2B5EF4-FFF2-40B4-BE49-F238E27FC236}">
                <a16:creationId xmlns:a16="http://schemas.microsoft.com/office/drawing/2014/main" id="{15482E40-37B9-4303-8267-ECDD4397E78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87241" y="4122341"/>
            <a:ext cx="2657494" cy="1724038"/>
          </a:xfrm>
        </p:spPr>
      </p:pic>
      <p:pic>
        <p:nvPicPr>
          <p:cNvPr id="20" name="Content Placeholder 14" descr="Screenshot of virtual class computer settings">
            <a:extLst>
              <a:ext uri="{FF2B5EF4-FFF2-40B4-BE49-F238E27FC236}">
                <a16:creationId xmlns:a16="http://schemas.microsoft.com/office/drawing/2014/main" id="{34724784-1582-4894-9CC8-40421B647550}"/>
              </a:ext>
            </a:extLst>
          </p:cNvPr>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6915674" y="1601788"/>
            <a:ext cx="4191000" cy="1312862"/>
          </a:xfrm>
        </p:spPr>
      </p:pic>
      <p:sp>
        <p:nvSpPr>
          <p:cNvPr id="18" name="Text Placeholder 17">
            <a:extLst>
              <a:ext uri="{FF2B5EF4-FFF2-40B4-BE49-F238E27FC236}">
                <a16:creationId xmlns:a16="http://schemas.microsoft.com/office/drawing/2014/main" id="{36B47A51-577A-4CCA-9470-DAB5300D896A}"/>
              </a:ext>
            </a:extLst>
          </p:cNvPr>
          <p:cNvSpPr>
            <a:spLocks noGrp="1"/>
          </p:cNvSpPr>
          <p:nvPr>
            <p:ph type="body" sz="quarter" idx="4294967295"/>
          </p:nvPr>
        </p:nvSpPr>
        <p:spPr>
          <a:xfrm>
            <a:off x="5707828" y="2291556"/>
            <a:ext cx="4630271" cy="3661570"/>
          </a:xfrm>
        </p:spPr>
        <p:txBody>
          <a:bodyPr>
            <a:normAutofit fontScale="55000" lnSpcReduction="20000"/>
          </a:bodyPr>
          <a:lstStyle/>
          <a:p>
            <a:pPr marL="0" indent="0" eaLnBrk="0" fontAlgn="base" hangingPunct="0">
              <a:buNone/>
            </a:pPr>
            <a:r>
              <a:rPr lang="en-US" sz="4000" b="1" dirty="0">
                <a:solidFill>
                  <a:srgbClr val="000000"/>
                </a:solidFill>
              </a:rPr>
              <a:t>Interaction</a:t>
            </a:r>
            <a:endParaRPr lang="en-US" sz="4000" dirty="0">
              <a:solidFill>
                <a:srgbClr val="000000"/>
              </a:solidFill>
            </a:endParaRPr>
          </a:p>
          <a:p>
            <a:pPr rtl="0" eaLnBrk="0" fontAlgn="base" hangingPunct="0">
              <a:lnSpc>
                <a:spcPct val="120000"/>
              </a:lnSpc>
              <a:spcBef>
                <a:spcPts val="600"/>
              </a:spcBef>
              <a:spcAft>
                <a:spcPts val="600"/>
              </a:spcAft>
              <a:buFont typeface="Wingdings" panose="05000000000000000000" pitchFamily="2" charset="2"/>
              <a:buChar char="§"/>
            </a:pPr>
            <a:r>
              <a:rPr lang="en-US" sz="2900" b="1" dirty="0">
                <a:solidFill>
                  <a:srgbClr val="000000"/>
                </a:solidFill>
              </a:rPr>
              <a:t>Speaker and Microphone controls</a:t>
            </a:r>
          </a:p>
          <a:p>
            <a:pPr rtl="0" eaLnBrk="0" fontAlgn="base" hangingPunct="0">
              <a:lnSpc>
                <a:spcPct val="120000"/>
              </a:lnSpc>
              <a:spcBef>
                <a:spcPts val="600"/>
              </a:spcBef>
              <a:spcAft>
                <a:spcPts val="600"/>
              </a:spcAft>
              <a:buFont typeface="Wingdings" panose="05000000000000000000" pitchFamily="2" charset="2"/>
              <a:buChar char="§"/>
            </a:pPr>
            <a:r>
              <a:rPr lang="en-US" sz="2900" b="1" dirty="0">
                <a:solidFill>
                  <a:srgbClr val="000000"/>
                </a:solidFill>
              </a:rPr>
              <a:t>Raise Hand</a:t>
            </a:r>
          </a:p>
          <a:p>
            <a:pPr rtl="0" eaLnBrk="0" fontAlgn="base" hangingPunct="0">
              <a:lnSpc>
                <a:spcPct val="120000"/>
              </a:lnSpc>
              <a:spcBef>
                <a:spcPts val="600"/>
              </a:spcBef>
              <a:spcAft>
                <a:spcPts val="600"/>
              </a:spcAft>
              <a:buFont typeface="Wingdings" panose="05000000000000000000" pitchFamily="2" charset="2"/>
              <a:buChar char="§"/>
            </a:pPr>
            <a:r>
              <a:rPr lang="en-US" sz="2900" b="1" dirty="0">
                <a:solidFill>
                  <a:srgbClr val="000000"/>
                </a:solidFill>
              </a:rPr>
              <a:t>Agree/Disagree</a:t>
            </a:r>
          </a:p>
          <a:p>
            <a:pPr rtl="0" eaLnBrk="0" fontAlgn="base" hangingPunct="0">
              <a:lnSpc>
                <a:spcPct val="120000"/>
              </a:lnSpc>
              <a:spcBef>
                <a:spcPts val="600"/>
              </a:spcBef>
              <a:spcAft>
                <a:spcPts val="600"/>
              </a:spcAft>
              <a:buFont typeface="Wingdings" panose="05000000000000000000" pitchFamily="2" charset="2"/>
              <a:buChar char="§"/>
            </a:pPr>
            <a:r>
              <a:rPr lang="en-US" sz="2900" b="1" dirty="0">
                <a:solidFill>
                  <a:srgbClr val="000000"/>
                </a:solidFill>
              </a:rPr>
              <a:t>Step Away</a:t>
            </a:r>
          </a:p>
          <a:p>
            <a:pPr rtl="0" eaLnBrk="0" fontAlgn="base" hangingPunct="0">
              <a:lnSpc>
                <a:spcPct val="120000"/>
              </a:lnSpc>
              <a:spcBef>
                <a:spcPts val="600"/>
              </a:spcBef>
              <a:spcAft>
                <a:spcPts val="600"/>
              </a:spcAft>
              <a:buFont typeface="Wingdings" panose="05000000000000000000" pitchFamily="2" charset="2"/>
              <a:buChar char="§"/>
            </a:pPr>
            <a:r>
              <a:rPr lang="en-US" sz="2900" b="1" dirty="0">
                <a:solidFill>
                  <a:srgbClr val="000000"/>
                </a:solidFill>
              </a:rPr>
              <a:t>Speak Louder/Softer</a:t>
            </a:r>
          </a:p>
          <a:p>
            <a:pPr rtl="0" eaLnBrk="0" fontAlgn="base" hangingPunct="0">
              <a:lnSpc>
                <a:spcPct val="120000"/>
              </a:lnSpc>
              <a:spcBef>
                <a:spcPts val="600"/>
              </a:spcBef>
              <a:spcAft>
                <a:spcPts val="600"/>
              </a:spcAft>
              <a:buFont typeface="Wingdings" panose="05000000000000000000" pitchFamily="2" charset="2"/>
              <a:buChar char="§"/>
            </a:pPr>
            <a:r>
              <a:rPr lang="en-US" sz="2900" b="1" dirty="0">
                <a:solidFill>
                  <a:srgbClr val="000000"/>
                </a:solidFill>
              </a:rPr>
              <a:t>Slow Down</a:t>
            </a:r>
          </a:p>
          <a:p>
            <a:pPr rtl="0" eaLnBrk="0" fontAlgn="base" hangingPunct="0">
              <a:lnSpc>
                <a:spcPct val="120000"/>
              </a:lnSpc>
              <a:spcBef>
                <a:spcPts val="600"/>
              </a:spcBef>
              <a:spcAft>
                <a:spcPts val="600"/>
              </a:spcAft>
              <a:buFont typeface="Wingdings" panose="05000000000000000000" pitchFamily="2" charset="2"/>
              <a:buChar char="§"/>
            </a:pPr>
            <a:r>
              <a:rPr lang="en-US" sz="2900" b="1" dirty="0">
                <a:solidFill>
                  <a:srgbClr val="000000"/>
                </a:solidFill>
              </a:rPr>
              <a:t>Laughter/Applause</a:t>
            </a:r>
          </a:p>
          <a:p>
            <a:pPr rtl="0" eaLnBrk="0" fontAlgn="base" hangingPunct="0">
              <a:lnSpc>
                <a:spcPct val="120000"/>
              </a:lnSpc>
              <a:spcBef>
                <a:spcPts val="600"/>
              </a:spcBef>
              <a:spcAft>
                <a:spcPts val="600"/>
              </a:spcAft>
              <a:buFont typeface="Wingdings" panose="05000000000000000000" pitchFamily="2" charset="2"/>
              <a:buChar char="§"/>
            </a:pPr>
            <a:r>
              <a:rPr lang="en-US" sz="2900" b="1" dirty="0">
                <a:solidFill>
                  <a:srgbClr val="000000"/>
                </a:solidFill>
              </a:rPr>
              <a:t>Clear Status</a:t>
            </a:r>
          </a:p>
        </p:txBody>
      </p:sp>
    </p:spTree>
    <p:extLst>
      <p:ext uri="{BB962C8B-B14F-4D97-AF65-F5344CB8AC3E}">
        <p14:creationId xmlns:p14="http://schemas.microsoft.com/office/powerpoint/2010/main" val="4216119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9B4F70-D049-488E-964C-98ADF7EE89DA}"/>
              </a:ext>
            </a:extLst>
          </p:cNvPr>
          <p:cNvSpPr>
            <a:spLocks noGrp="1"/>
          </p:cNvSpPr>
          <p:nvPr>
            <p:ph type="title"/>
          </p:nvPr>
        </p:nvSpPr>
        <p:spPr/>
        <p:txBody>
          <a:bodyPr>
            <a:normAutofit/>
          </a:bodyPr>
          <a:lstStyle/>
          <a:p>
            <a:pPr>
              <a:lnSpc>
                <a:spcPct val="100000"/>
              </a:lnSpc>
            </a:pPr>
            <a:r>
              <a:rPr lang="en-US" sz="4400" dirty="0"/>
              <a:t>Audio Information</a:t>
            </a:r>
          </a:p>
        </p:txBody>
      </p:sp>
      <p:sp>
        <p:nvSpPr>
          <p:cNvPr id="4" name="Text Placeholder 3">
            <a:extLst>
              <a:ext uri="{FF2B5EF4-FFF2-40B4-BE49-F238E27FC236}">
                <a16:creationId xmlns:a16="http://schemas.microsoft.com/office/drawing/2014/main" id="{EA1F07B8-C53A-470C-A042-C60782471F4E}"/>
              </a:ext>
            </a:extLst>
          </p:cNvPr>
          <p:cNvSpPr>
            <a:spLocks noGrp="1"/>
          </p:cNvSpPr>
          <p:nvPr>
            <p:ph idx="1"/>
          </p:nvPr>
        </p:nvSpPr>
        <p:spPr/>
        <p:txBody>
          <a:bodyPr>
            <a:normAutofit/>
          </a:bodyPr>
          <a:lstStyle/>
          <a:p>
            <a:pPr>
              <a:lnSpc>
                <a:spcPct val="100000"/>
              </a:lnSpc>
              <a:spcBef>
                <a:spcPts val="600"/>
              </a:spcBef>
              <a:spcAft>
                <a:spcPts val="1800"/>
              </a:spcAft>
              <a:buFont typeface="Wingdings" panose="05000000000000000000" pitchFamily="2" charset="2"/>
              <a:buChar char="§"/>
            </a:pPr>
            <a:r>
              <a:rPr lang="en-US" sz="2800" b="1" dirty="0"/>
              <a:t>Main audio number with pin:</a:t>
            </a:r>
          </a:p>
          <a:p>
            <a:pPr>
              <a:lnSpc>
                <a:spcPct val="100000"/>
              </a:lnSpc>
              <a:spcBef>
                <a:spcPts val="600"/>
              </a:spcBef>
              <a:spcAft>
                <a:spcPts val="1800"/>
              </a:spcAft>
              <a:buFont typeface="Wingdings" panose="05000000000000000000" pitchFamily="2" charset="2"/>
              <a:buChar char="§"/>
            </a:pPr>
            <a:r>
              <a:rPr lang="en-US" sz="2800" b="1" dirty="0"/>
              <a:t>Audio web link:</a:t>
            </a:r>
          </a:p>
          <a:p>
            <a:pPr>
              <a:lnSpc>
                <a:spcPct val="100000"/>
              </a:lnSpc>
              <a:spcBef>
                <a:spcPts val="600"/>
              </a:spcBef>
              <a:spcAft>
                <a:spcPts val="1800"/>
              </a:spcAft>
              <a:buFont typeface="Wingdings" panose="05000000000000000000" pitchFamily="2" charset="2"/>
              <a:buChar char="§"/>
            </a:pPr>
            <a:r>
              <a:rPr lang="en-US" sz="2800" b="1" dirty="0"/>
              <a:t>Back-up audio (only use if directed by the instructor in the chat) with pin:</a:t>
            </a:r>
          </a:p>
          <a:p>
            <a:pPr>
              <a:lnSpc>
                <a:spcPct val="100000"/>
              </a:lnSpc>
              <a:spcBef>
                <a:spcPts val="600"/>
              </a:spcBef>
              <a:spcAft>
                <a:spcPts val="1800"/>
              </a:spcAft>
              <a:buFont typeface="Wingdings" panose="05000000000000000000" pitchFamily="2" charset="2"/>
              <a:buChar char="§"/>
            </a:pPr>
            <a:r>
              <a:rPr lang="en-US" sz="2800" b="1" dirty="0"/>
              <a:t>VOIP:</a:t>
            </a:r>
          </a:p>
          <a:p>
            <a:pPr>
              <a:lnSpc>
                <a:spcPct val="100000"/>
              </a:lnSpc>
              <a:spcBef>
                <a:spcPts val="600"/>
              </a:spcBef>
              <a:spcAft>
                <a:spcPts val="600"/>
              </a:spcAft>
            </a:pPr>
            <a:endParaRPr lang="en-US" sz="2800" dirty="0"/>
          </a:p>
          <a:p>
            <a:pPr marL="0" indent="0">
              <a:lnSpc>
                <a:spcPct val="100000"/>
              </a:lnSpc>
              <a:spcBef>
                <a:spcPts val="600"/>
              </a:spcBef>
              <a:spcAft>
                <a:spcPts val="600"/>
              </a:spcAft>
              <a:buNone/>
            </a:pPr>
            <a:endParaRPr lang="en-US" dirty="0"/>
          </a:p>
        </p:txBody>
      </p:sp>
    </p:spTree>
    <p:extLst>
      <p:ext uri="{BB962C8B-B14F-4D97-AF65-F5344CB8AC3E}">
        <p14:creationId xmlns:p14="http://schemas.microsoft.com/office/powerpoint/2010/main" val="3615783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04310E-685F-4779-BA99-148C5B5FFBD4}"/>
              </a:ext>
            </a:extLst>
          </p:cNvPr>
          <p:cNvSpPr>
            <a:spLocks noGrp="1"/>
          </p:cNvSpPr>
          <p:nvPr>
            <p:ph type="title"/>
          </p:nvPr>
        </p:nvSpPr>
        <p:spPr/>
        <p:txBody>
          <a:bodyPr>
            <a:noAutofit/>
          </a:bodyPr>
          <a:lstStyle/>
          <a:p>
            <a:pPr>
              <a:lnSpc>
                <a:spcPct val="100000"/>
              </a:lnSpc>
            </a:pPr>
            <a:r>
              <a:rPr lang="en-US" sz="4200" dirty="0">
                <a:cs typeface="Times New Roman" panose="02020603050405020304" pitchFamily="18" charset="0"/>
              </a:rPr>
              <a:t>International Association for Continuing Education and Training (IACET)</a:t>
            </a:r>
            <a:endParaRPr lang="en-US" sz="4200" dirty="0"/>
          </a:p>
        </p:txBody>
      </p:sp>
      <p:sp>
        <p:nvSpPr>
          <p:cNvPr id="3" name="Content Placeholder 2">
            <a:extLst>
              <a:ext uri="{FF2B5EF4-FFF2-40B4-BE49-F238E27FC236}">
                <a16:creationId xmlns:a16="http://schemas.microsoft.com/office/drawing/2014/main" id="{1947FEA6-9A63-46FF-A847-1677F17F210F}"/>
              </a:ext>
            </a:extLst>
          </p:cNvPr>
          <p:cNvSpPr>
            <a:spLocks noGrp="1"/>
          </p:cNvSpPr>
          <p:nvPr>
            <p:ph idx="1"/>
          </p:nvPr>
        </p:nvSpPr>
        <p:spPr/>
        <p:txBody>
          <a:bodyPr>
            <a:noAutofit/>
          </a:bodyPr>
          <a:lstStyle/>
          <a:p>
            <a:pPr marL="0" marR="0" lvl="0" indent="0">
              <a:lnSpc>
                <a:spcPct val="100000"/>
              </a:lnSpc>
              <a:spcBef>
                <a:spcPts val="600"/>
              </a:spcBef>
              <a:spcAft>
                <a:spcPts val="600"/>
              </a:spcAft>
              <a:buNone/>
            </a:pPr>
            <a:r>
              <a:rPr lang="en-US" sz="2600" b="1" dirty="0">
                <a:ea typeface="Times New Roman" panose="02020603050405020304" pitchFamily="18" charset="0"/>
              </a:rPr>
              <a:t>NDEMU is an accredited provider through the International Association for Continuing Education and Training (IACET), which allows our organization to issue CEUs. We comply with the ANSI-IACET 1-2018 Standard, which is recognized internationally as a standard of excellence in instructional practices. </a:t>
            </a:r>
            <a:endParaRPr lang="en-US" sz="2600" b="1" dirty="0">
              <a:ea typeface="Calibri" panose="020F0502020204030204" pitchFamily="34" charset="0"/>
            </a:endParaRPr>
          </a:p>
        </p:txBody>
      </p:sp>
    </p:spTree>
    <p:extLst>
      <p:ext uri="{BB962C8B-B14F-4D97-AF65-F5344CB8AC3E}">
        <p14:creationId xmlns:p14="http://schemas.microsoft.com/office/powerpoint/2010/main" val="3391904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4338C-2246-40DC-A049-DBE8DBC4E844}"/>
              </a:ext>
            </a:extLst>
          </p:cNvPr>
          <p:cNvSpPr>
            <a:spLocks noGrp="1"/>
          </p:cNvSpPr>
          <p:nvPr>
            <p:ph type="title"/>
          </p:nvPr>
        </p:nvSpPr>
        <p:spPr>
          <a:xfrm>
            <a:off x="765464" y="238991"/>
            <a:ext cx="10515600" cy="1160752"/>
          </a:xfrm>
        </p:spPr>
        <p:txBody>
          <a:bodyPr>
            <a:normAutofit/>
          </a:bodyPr>
          <a:lstStyle/>
          <a:p>
            <a:pPr>
              <a:lnSpc>
                <a:spcPct val="100000"/>
              </a:lnSpc>
            </a:pPr>
            <a:r>
              <a:rPr lang="en-US" sz="4400" dirty="0">
                <a:cs typeface="Times New Roman" panose="02020603050405020304" pitchFamily="18" charset="0"/>
              </a:rPr>
              <a:t>American Council on Education (ACE)</a:t>
            </a:r>
            <a:endParaRPr lang="en-US" sz="4400" dirty="0">
              <a:solidFill>
                <a:schemeClr val="bg1"/>
              </a:solidFill>
            </a:endParaRPr>
          </a:p>
        </p:txBody>
      </p:sp>
      <p:sp>
        <p:nvSpPr>
          <p:cNvPr id="5" name="Subtitle 4">
            <a:extLst>
              <a:ext uri="{FF2B5EF4-FFF2-40B4-BE49-F238E27FC236}">
                <a16:creationId xmlns:a16="http://schemas.microsoft.com/office/drawing/2014/main" id="{22120E19-557A-4912-B1FD-64106954F883}"/>
              </a:ext>
            </a:extLst>
          </p:cNvPr>
          <p:cNvSpPr>
            <a:spLocks noGrp="1"/>
          </p:cNvSpPr>
          <p:nvPr>
            <p:ph idx="1"/>
          </p:nvPr>
        </p:nvSpPr>
        <p:spPr>
          <a:xfrm>
            <a:off x="838200" y="1548245"/>
            <a:ext cx="10515600" cy="4628718"/>
          </a:xfrm>
        </p:spPr>
        <p:txBody>
          <a:bodyPr>
            <a:normAutofit/>
          </a:bodyPr>
          <a:lstStyle/>
          <a:p>
            <a:pPr marL="0" indent="0">
              <a:lnSpc>
                <a:spcPct val="100000"/>
              </a:lnSpc>
              <a:spcBef>
                <a:spcPts val="0"/>
              </a:spcBef>
              <a:spcAft>
                <a:spcPts val="0"/>
              </a:spcAft>
              <a:buNone/>
            </a:pPr>
            <a:r>
              <a:rPr lang="en-US" sz="2800" b="1" dirty="0">
                <a:ea typeface="Times New Roman" panose="02020603050405020304" pitchFamily="18" charset="0"/>
              </a:rPr>
              <a:t>The American Council on Education (ACE) is a college credit recommendation service NDEMU uses to bridge the gap between its professional training and college degree programs. ACE’s CREDIT</a:t>
            </a:r>
            <a:r>
              <a:rPr lang="en-US" sz="2800" b="1" baseline="30000" dirty="0">
                <a:ea typeface="Times New Roman" panose="02020603050405020304" pitchFamily="18" charset="0"/>
              </a:rPr>
              <a:t>©</a:t>
            </a:r>
            <a:r>
              <a:rPr lang="en-US" sz="2800" b="1" dirty="0">
                <a:ea typeface="Times New Roman" panose="02020603050405020304" pitchFamily="18" charset="0"/>
              </a:rPr>
              <a:t> recommendation program evaluates NDEMU’s formal education courses and programs for college-level credit. Visit the </a:t>
            </a:r>
            <a:r>
              <a:rPr lang="en-US" sz="2800" b="1" dirty="0">
                <a:ea typeface="Times New Roman" panose="02020603050405020304" pitchFamily="18" charset="0"/>
                <a:hlinkClick r:id="rId3"/>
              </a:rPr>
              <a:t>ACE National Guide</a:t>
            </a:r>
            <a:r>
              <a:rPr lang="en-US" sz="2800" b="1" dirty="0">
                <a:ea typeface="Times New Roman" panose="02020603050405020304" pitchFamily="18" charset="0"/>
              </a:rPr>
              <a:t> for a list of previously reviewed courses.</a:t>
            </a:r>
            <a:endParaRPr lang="en-US" sz="2800" b="1" dirty="0">
              <a:ea typeface="Calibri" panose="020F0502020204030204" pitchFamily="34" charset="0"/>
            </a:endParaRPr>
          </a:p>
        </p:txBody>
      </p:sp>
    </p:spTree>
    <p:extLst>
      <p:ext uri="{BB962C8B-B14F-4D97-AF65-F5344CB8AC3E}">
        <p14:creationId xmlns:p14="http://schemas.microsoft.com/office/powerpoint/2010/main" val="321236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C73EFA-E618-4C34-AD8B-7705921DF2D7}"/>
              </a:ext>
            </a:extLst>
          </p:cNvPr>
          <p:cNvSpPr>
            <a:spLocks noGrp="1"/>
          </p:cNvSpPr>
          <p:nvPr>
            <p:ph type="title"/>
          </p:nvPr>
        </p:nvSpPr>
        <p:spPr>
          <a:xfrm>
            <a:off x="838200" y="365125"/>
            <a:ext cx="10515600" cy="785943"/>
          </a:xfrm>
        </p:spPr>
        <p:txBody>
          <a:bodyPr anchor="ctr">
            <a:normAutofit/>
          </a:bodyPr>
          <a:lstStyle/>
          <a:p>
            <a:pPr>
              <a:lnSpc>
                <a:spcPct val="100000"/>
              </a:lnSpc>
            </a:pPr>
            <a:r>
              <a:rPr lang="en-US" sz="4400" dirty="0">
                <a:solidFill>
                  <a:srgbClr val="1F4E79"/>
                </a:solidFill>
                <a:latin typeface="Segoe UI" panose="020B0502040204020203" pitchFamily="34" charset="0"/>
              </a:rPr>
              <a:t>Course</a:t>
            </a:r>
            <a:r>
              <a:rPr lang="en-US" sz="4400" dirty="0">
                <a:latin typeface="Segoe UI" panose="020B0502040204020203" pitchFamily="34" charset="0"/>
              </a:rPr>
              <a:t> </a:t>
            </a:r>
            <a:r>
              <a:rPr lang="en-US" sz="4400" dirty="0">
                <a:solidFill>
                  <a:srgbClr val="1F4E79"/>
                </a:solidFill>
                <a:latin typeface="Segoe UI" panose="020B0502040204020203" pitchFamily="34" charset="0"/>
              </a:rPr>
              <a:t>Administration</a:t>
            </a:r>
          </a:p>
        </p:txBody>
      </p:sp>
      <p:sp>
        <p:nvSpPr>
          <p:cNvPr id="6" name="Text Placeholder 5">
            <a:extLst>
              <a:ext uri="{FF2B5EF4-FFF2-40B4-BE49-F238E27FC236}">
                <a16:creationId xmlns:a16="http://schemas.microsoft.com/office/drawing/2014/main" id="{94F90C4D-6D89-4421-BD11-75A942475000}"/>
              </a:ext>
            </a:extLst>
          </p:cNvPr>
          <p:cNvSpPr>
            <a:spLocks noGrp="1"/>
          </p:cNvSpPr>
          <p:nvPr>
            <p:ph idx="1"/>
          </p:nvPr>
        </p:nvSpPr>
        <p:spPr/>
        <p:txBody>
          <a:bodyPr>
            <a:noAutofit/>
          </a:bodyPr>
          <a:lstStyle/>
          <a:p>
            <a:pPr>
              <a:lnSpc>
                <a:spcPct val="100000"/>
              </a:lnSpc>
              <a:spcBef>
                <a:spcPts val="600"/>
              </a:spcBef>
              <a:spcAft>
                <a:spcPts val="600"/>
              </a:spcAft>
              <a:buFont typeface="Wingdings" panose="05000000000000000000" pitchFamily="2" charset="2"/>
              <a:buChar char="§"/>
            </a:pPr>
            <a:r>
              <a:rPr lang="en-US" sz="2800" b="1" dirty="0">
                <a:solidFill>
                  <a:schemeClr val="tx1"/>
                </a:solidFill>
                <a:latin typeface="Segoe UI" panose="020B0502040204020203" pitchFamily="34" charset="0"/>
              </a:rPr>
              <a:t>Virtual Classroom/Breakout Rooms</a:t>
            </a:r>
          </a:p>
          <a:p>
            <a:pPr marL="682608" indent="-339717">
              <a:lnSpc>
                <a:spcPct val="100000"/>
              </a:lnSpc>
              <a:spcBef>
                <a:spcPts val="600"/>
              </a:spcBef>
              <a:spcAft>
                <a:spcPts val="600"/>
              </a:spcAft>
              <a:buFont typeface="Arial" panose="020B0604020202020204" pitchFamily="34" charset="0"/>
              <a:buChar char="−"/>
            </a:pPr>
            <a:r>
              <a:rPr lang="en-US" sz="2800" b="1" dirty="0">
                <a:solidFill>
                  <a:schemeClr val="tx1"/>
                </a:solidFill>
                <a:latin typeface="Segoe UI" panose="020B0502040204020203" pitchFamily="34" charset="0"/>
              </a:rPr>
              <a:t>Attendance (if you get sick or </a:t>
            </a:r>
            <a:r>
              <a:rPr lang="en-US" sz="2800" b="1" dirty="0"/>
              <a:t>need</a:t>
            </a:r>
            <a:r>
              <a:rPr lang="en-US" sz="2800" b="1" dirty="0">
                <a:solidFill>
                  <a:schemeClr val="tx1"/>
                </a:solidFill>
                <a:latin typeface="Segoe UI" panose="020B0502040204020203" pitchFamily="34" charset="0"/>
              </a:rPr>
              <a:t> to leave for an emergency, contact the NDEMU Course Manager, the Instructor, or the Course Facilitator)</a:t>
            </a:r>
          </a:p>
          <a:p>
            <a:pPr marL="682608" indent="-339717">
              <a:lnSpc>
                <a:spcPct val="100000"/>
              </a:lnSpc>
              <a:spcBef>
                <a:spcPts val="600"/>
              </a:spcBef>
              <a:spcAft>
                <a:spcPts val="600"/>
              </a:spcAft>
              <a:buFont typeface="Arial" panose="020B0604020202020204" pitchFamily="34" charset="0"/>
              <a:buChar char="−"/>
            </a:pPr>
            <a:r>
              <a:rPr lang="en-US" sz="2800" b="1" dirty="0">
                <a:solidFill>
                  <a:schemeClr val="tx1"/>
                </a:solidFill>
                <a:latin typeface="Segoe UI" panose="020B0502040204020203" pitchFamily="34" charset="0"/>
              </a:rPr>
              <a:t>Course Materials/Handouts</a:t>
            </a:r>
          </a:p>
          <a:p>
            <a:pPr marL="682608" indent="-339717">
              <a:lnSpc>
                <a:spcPct val="100000"/>
              </a:lnSpc>
              <a:spcBef>
                <a:spcPts val="600"/>
              </a:spcBef>
              <a:spcAft>
                <a:spcPts val="600"/>
              </a:spcAft>
              <a:buFont typeface="Arial" panose="020B0604020202020204" pitchFamily="34" charset="0"/>
              <a:buChar char="−"/>
            </a:pPr>
            <a:r>
              <a:rPr lang="en-US" sz="2800" b="1" dirty="0">
                <a:solidFill>
                  <a:schemeClr val="tx1"/>
                </a:solidFill>
                <a:latin typeface="Segoe UI" panose="020B0502040204020203" pitchFamily="34" charset="0"/>
              </a:rPr>
              <a:t>Breaks/Lunch</a:t>
            </a:r>
          </a:p>
        </p:txBody>
      </p:sp>
      <p:graphicFrame>
        <p:nvGraphicFramePr>
          <p:cNvPr id="5" name="Object 13" descr="Pencil marking an X">
            <a:extLst>
              <a:ext uri="{FF2B5EF4-FFF2-40B4-BE49-F238E27FC236}">
                <a16:creationId xmlns:a16="http://schemas.microsoft.com/office/drawing/2014/main" id="{909E27D1-0659-4375-AA58-DC305BA47ADF}"/>
              </a:ext>
            </a:extLst>
          </p:cNvPr>
          <p:cNvGraphicFramePr>
            <a:graphicFrameLocks noChangeAspect="1"/>
          </p:cNvGraphicFramePr>
          <p:nvPr>
            <p:extLst>
              <p:ext uri="{D42A27DB-BD31-4B8C-83A1-F6EECF244321}">
                <p14:modId xmlns:p14="http://schemas.microsoft.com/office/powerpoint/2010/main" val="1853018088"/>
              </p:ext>
            </p:extLst>
          </p:nvPr>
        </p:nvGraphicFramePr>
        <p:xfrm>
          <a:off x="8114172" y="3616038"/>
          <a:ext cx="1217613" cy="752475"/>
        </p:xfrm>
        <a:graphic>
          <a:graphicData uri="http://schemas.openxmlformats.org/presentationml/2006/ole">
            <mc:AlternateContent xmlns:mc="http://schemas.openxmlformats.org/markup-compatibility/2006">
              <mc:Choice xmlns:v="urn:schemas-microsoft-com:vml" Requires="v">
                <p:oleObj name="Clip" r:id="rId2" imgW="1039548" imgH="642181" progId="MS_ClipArt_Gallery.2">
                  <p:embed/>
                </p:oleObj>
              </mc:Choice>
              <mc:Fallback>
                <p:oleObj name="Clip" r:id="rId2" imgW="1039548" imgH="642181" progId="MS_ClipArt_Gallery.2">
                  <p:embed/>
                  <p:pic>
                    <p:nvPicPr>
                      <p:cNvPr id="30732" name="Object 13" descr="Pencil marking an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4172" y="3616038"/>
                        <a:ext cx="1217613"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98573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C73EFA-E618-4C34-AD8B-7705921DF2D7}"/>
              </a:ext>
            </a:extLst>
          </p:cNvPr>
          <p:cNvSpPr>
            <a:spLocks noGrp="1"/>
          </p:cNvSpPr>
          <p:nvPr>
            <p:ph type="title"/>
          </p:nvPr>
        </p:nvSpPr>
        <p:spPr>
          <a:xfrm>
            <a:off x="838200" y="365126"/>
            <a:ext cx="10515600" cy="818216"/>
          </a:xfrm>
        </p:spPr>
        <p:txBody>
          <a:bodyPr anchor="ctr">
            <a:normAutofit/>
          </a:bodyPr>
          <a:lstStyle/>
          <a:p>
            <a:pPr>
              <a:lnSpc>
                <a:spcPct val="100000"/>
              </a:lnSpc>
            </a:pPr>
            <a:r>
              <a:rPr lang="en-US" sz="4400" dirty="0">
                <a:solidFill>
                  <a:srgbClr val="1F4E79"/>
                </a:solidFill>
                <a:latin typeface="Segoe UI" panose="020B0502040204020203" pitchFamily="34" charset="0"/>
              </a:rPr>
              <a:t>Useful Information</a:t>
            </a:r>
          </a:p>
        </p:txBody>
      </p:sp>
      <p:sp>
        <p:nvSpPr>
          <p:cNvPr id="6" name="Text Placeholder 5">
            <a:extLst>
              <a:ext uri="{FF2B5EF4-FFF2-40B4-BE49-F238E27FC236}">
                <a16:creationId xmlns:a16="http://schemas.microsoft.com/office/drawing/2014/main" id="{94F90C4D-6D89-4421-BD11-75A942475000}"/>
              </a:ext>
            </a:extLst>
          </p:cNvPr>
          <p:cNvSpPr>
            <a:spLocks noGrp="1"/>
          </p:cNvSpPr>
          <p:nvPr>
            <p:ph idx="1"/>
          </p:nvPr>
        </p:nvSpPr>
        <p:spPr/>
        <p:txBody>
          <a:bodyPr>
            <a:noAutofit/>
          </a:bodyPr>
          <a:lstStyle/>
          <a:p>
            <a:pPr>
              <a:lnSpc>
                <a:spcPct val="100000"/>
              </a:lnSpc>
              <a:spcBef>
                <a:spcPts val="600"/>
              </a:spcBef>
              <a:spcAft>
                <a:spcPts val="600"/>
              </a:spcAft>
              <a:buFont typeface="Wingdings" panose="05000000000000000000" pitchFamily="2" charset="2"/>
              <a:buChar char="§"/>
            </a:pPr>
            <a:r>
              <a:rPr lang="en-US" sz="2800" b="1" dirty="0"/>
              <a:t>Feel free to use the chat box for discussion questions and comments.</a:t>
            </a:r>
          </a:p>
          <a:p>
            <a:pPr>
              <a:lnSpc>
                <a:spcPct val="100000"/>
              </a:lnSpc>
              <a:spcBef>
                <a:spcPts val="600"/>
              </a:spcBef>
              <a:spcAft>
                <a:spcPts val="600"/>
              </a:spcAft>
              <a:buFont typeface="Wingdings" panose="05000000000000000000" pitchFamily="2" charset="2"/>
              <a:buChar char="§"/>
            </a:pPr>
            <a:r>
              <a:rPr lang="en-US" sz="2800" b="1" dirty="0"/>
              <a:t>Raise your hand if you want to come up on audio.</a:t>
            </a:r>
          </a:p>
          <a:p>
            <a:pPr>
              <a:lnSpc>
                <a:spcPct val="100000"/>
              </a:lnSpc>
              <a:spcBef>
                <a:spcPts val="600"/>
              </a:spcBef>
              <a:spcAft>
                <a:spcPts val="600"/>
              </a:spcAft>
              <a:buFont typeface="Wingdings" panose="05000000000000000000" pitchFamily="2" charset="2"/>
              <a:buChar char="§"/>
            </a:pPr>
            <a:r>
              <a:rPr lang="en-US" sz="2800" b="1" dirty="0"/>
              <a:t>Use the “step away” function if you need to drop out for a moment.</a:t>
            </a:r>
          </a:p>
          <a:p>
            <a:pPr>
              <a:lnSpc>
                <a:spcPct val="100000"/>
              </a:lnSpc>
              <a:spcBef>
                <a:spcPts val="600"/>
              </a:spcBef>
              <a:spcAft>
                <a:spcPts val="600"/>
              </a:spcAft>
              <a:buFont typeface="Wingdings" panose="05000000000000000000" pitchFamily="2" charset="2"/>
              <a:buChar char="§"/>
            </a:pPr>
            <a:r>
              <a:rPr lang="en-US" sz="2800" b="1" dirty="0"/>
              <a:t>If you accept another call, please do not use the hold feature (hold music will be transmitted to all participants).</a:t>
            </a:r>
            <a:endParaRPr lang="en-US" sz="2800" b="1" dirty="0">
              <a:solidFill>
                <a:schemeClr val="tx1"/>
              </a:solidFill>
              <a:latin typeface="Segoe UI" panose="020B0502040204020203" pitchFamily="34" charset="0"/>
            </a:endParaRPr>
          </a:p>
        </p:txBody>
      </p:sp>
    </p:spTree>
    <p:extLst>
      <p:ext uri="{BB962C8B-B14F-4D97-AF65-F5344CB8AC3E}">
        <p14:creationId xmlns:p14="http://schemas.microsoft.com/office/powerpoint/2010/main" val="119600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C73EFA-E618-4C34-AD8B-7705921DF2D7}"/>
              </a:ext>
            </a:extLst>
          </p:cNvPr>
          <p:cNvSpPr>
            <a:spLocks noGrp="1"/>
          </p:cNvSpPr>
          <p:nvPr>
            <p:ph type="title"/>
          </p:nvPr>
        </p:nvSpPr>
        <p:spPr>
          <a:xfrm>
            <a:off x="838200" y="365126"/>
            <a:ext cx="10515600" cy="818216"/>
          </a:xfrm>
        </p:spPr>
        <p:txBody>
          <a:bodyPr anchor="ctr">
            <a:normAutofit/>
          </a:bodyPr>
          <a:lstStyle/>
          <a:p>
            <a:pPr>
              <a:lnSpc>
                <a:spcPct val="100000"/>
              </a:lnSpc>
            </a:pPr>
            <a:r>
              <a:rPr lang="en-US" sz="4400" dirty="0">
                <a:cs typeface="Times New Roman" panose="02020603050405020304" pitchFamily="18" charset="0"/>
              </a:rPr>
              <a:t>NDEMU Course Evaluations</a:t>
            </a:r>
            <a:endParaRPr lang="en-US" sz="4400" b="1" dirty="0">
              <a:solidFill>
                <a:srgbClr val="1F4E79"/>
              </a:solidFill>
              <a:latin typeface="Segoe UI" panose="020B0502040204020203" pitchFamily="34" charset="0"/>
              <a:cs typeface="Segoe UI" panose="020B0502040204020203" pitchFamily="34" charset="0"/>
            </a:endParaRPr>
          </a:p>
        </p:txBody>
      </p:sp>
      <p:sp>
        <p:nvSpPr>
          <p:cNvPr id="5" name="Content Placeholder 4">
            <a:extLst>
              <a:ext uri="{FF2B5EF4-FFF2-40B4-BE49-F238E27FC236}">
                <a16:creationId xmlns:a16="http://schemas.microsoft.com/office/drawing/2014/main" id="{96DEF3D0-BBF1-4A45-B325-B85108146DE5}"/>
              </a:ext>
            </a:extLst>
          </p:cNvPr>
          <p:cNvSpPr>
            <a:spLocks noGrp="1"/>
          </p:cNvSpPr>
          <p:nvPr>
            <p:ph idx="1"/>
          </p:nvPr>
        </p:nvSpPr>
        <p:spPr>
          <a:xfrm>
            <a:off x="838200" y="1210299"/>
            <a:ext cx="10515600" cy="4351338"/>
          </a:xfrm>
        </p:spPr>
        <p:txBody>
          <a:bodyPr>
            <a:noAutofit/>
          </a:bodyPr>
          <a:lstStyle/>
          <a:p>
            <a:pPr marL="0" indent="0">
              <a:lnSpc>
                <a:spcPct val="100000"/>
              </a:lnSpc>
              <a:spcBef>
                <a:spcPts val="300"/>
              </a:spcBef>
              <a:spcAft>
                <a:spcPts val="300"/>
              </a:spcAft>
              <a:buNone/>
            </a:pPr>
            <a:r>
              <a:rPr lang="en-US" sz="2200" b="1" dirty="0">
                <a:cs typeface="Times New Roman" panose="02020603050405020304" pitchFamily="18" charset="0"/>
              </a:rPr>
              <a:t>There are several levels of evaluation for NDEMU courses. Information gathered from the evaluations identifies areas for improvement (i.e., course materials, instructors, processes). </a:t>
            </a:r>
          </a:p>
          <a:p>
            <a:pPr marL="463539" lvl="1" indent="-457189">
              <a:lnSpc>
                <a:spcPct val="100000"/>
              </a:lnSpc>
              <a:spcBef>
                <a:spcPts val="300"/>
              </a:spcBef>
              <a:spcAft>
                <a:spcPts val="300"/>
              </a:spcAft>
              <a:buFont typeface="+mj-lt"/>
              <a:buAutoNum type="arabicPeriod"/>
            </a:pPr>
            <a:r>
              <a:rPr lang="en-US" sz="2200" b="1" dirty="0">
                <a:cs typeface="Times New Roman" panose="02020603050405020304" pitchFamily="18" charset="0"/>
              </a:rPr>
              <a:t>The Scantron evaluation form should be completed daily.</a:t>
            </a:r>
          </a:p>
          <a:p>
            <a:pPr marL="796905" lvl="2" indent="-342891">
              <a:lnSpc>
                <a:spcPct val="100000"/>
              </a:lnSpc>
              <a:spcBef>
                <a:spcPts val="300"/>
              </a:spcBef>
              <a:spcAft>
                <a:spcPts val="300"/>
              </a:spcAft>
              <a:buFont typeface="Wingdings" panose="05000000000000000000" pitchFamily="2" charset="2"/>
              <a:buChar char="§"/>
            </a:pPr>
            <a:r>
              <a:rPr lang="en-US" sz="2200" b="1" dirty="0">
                <a:cs typeface="Times New Roman" panose="02020603050405020304" pitchFamily="18" charset="0"/>
              </a:rPr>
              <a:t>Rate both content and quality of instruction in Block 18  (</a:t>
            </a:r>
            <a:r>
              <a:rPr lang="en-US" sz="2200" b="1" dirty="0"/>
              <a:t>1 lowest – 5</a:t>
            </a:r>
            <a:r>
              <a:rPr lang="en-US" sz="2200" dirty="0">
                <a:effectLst/>
                <a:ea typeface="Calibri" panose="020F0502020204030204" pitchFamily="34" charset="0"/>
              </a:rPr>
              <a:t> </a:t>
            </a:r>
            <a:r>
              <a:rPr lang="en-US" sz="2200" b="1" dirty="0"/>
              <a:t>highest</a:t>
            </a:r>
            <a:r>
              <a:rPr lang="en-US" sz="2200" b="1" dirty="0">
                <a:cs typeface="Times New Roman" panose="02020603050405020304" pitchFamily="18" charset="0"/>
              </a:rPr>
              <a:t>) and overall course in Block 19.</a:t>
            </a:r>
          </a:p>
          <a:p>
            <a:pPr marL="796905" lvl="2" indent="-342891">
              <a:lnSpc>
                <a:spcPct val="100000"/>
              </a:lnSpc>
              <a:spcBef>
                <a:spcPts val="300"/>
              </a:spcBef>
              <a:spcAft>
                <a:spcPts val="300"/>
              </a:spcAft>
              <a:buFont typeface="Wingdings" panose="05000000000000000000" pitchFamily="2" charset="2"/>
              <a:buChar char="§"/>
            </a:pPr>
            <a:r>
              <a:rPr lang="en-US" sz="2200" b="1" dirty="0">
                <a:cs typeface="Times New Roman" panose="02020603050405020304" pitchFamily="18" charset="0"/>
              </a:rPr>
              <a:t>Provide comments under the Remarks Section.</a:t>
            </a:r>
          </a:p>
          <a:p>
            <a:pPr marL="796905" lvl="2" indent="-342891">
              <a:lnSpc>
                <a:spcPct val="100000"/>
              </a:lnSpc>
              <a:spcBef>
                <a:spcPts val="300"/>
              </a:spcBef>
              <a:spcAft>
                <a:spcPts val="300"/>
              </a:spcAft>
              <a:buFont typeface="Wingdings" panose="05000000000000000000" pitchFamily="2" charset="2"/>
              <a:buChar char="§"/>
            </a:pPr>
            <a:r>
              <a:rPr lang="en-US" sz="2200" b="1" dirty="0">
                <a:cs typeface="Times New Roman" panose="02020603050405020304" pitchFamily="18" charset="0"/>
              </a:rPr>
              <a:t>Return completed Scantron as directed by Course Manager.</a:t>
            </a:r>
          </a:p>
          <a:p>
            <a:pPr marL="463539" lvl="1" indent="-457189">
              <a:lnSpc>
                <a:spcPct val="100000"/>
              </a:lnSpc>
              <a:spcBef>
                <a:spcPts val="300"/>
              </a:spcBef>
              <a:spcAft>
                <a:spcPts val="300"/>
              </a:spcAft>
              <a:buFont typeface="+mj-lt"/>
              <a:buAutoNum type="arabicPeriod"/>
            </a:pPr>
            <a:r>
              <a:rPr lang="en-US" sz="2200" b="1" dirty="0">
                <a:cs typeface="Times New Roman" panose="02020603050405020304" pitchFamily="18" charset="0"/>
              </a:rPr>
              <a:t>Follow-up evaluation survey will be e-mailed to students 90</a:t>
            </a:r>
            <a:r>
              <a:rPr lang="en-US" sz="2200" dirty="0"/>
              <a:t> </a:t>
            </a:r>
            <a:r>
              <a:rPr lang="en-US" sz="2200" b="1" dirty="0">
                <a:cs typeface="Times New Roman" panose="02020603050405020304" pitchFamily="18" charset="0"/>
              </a:rPr>
              <a:t>days after course completion. Survey will be sent to the e-mail address on the class roster.</a:t>
            </a:r>
          </a:p>
          <a:p>
            <a:pPr marL="796905" lvl="2" indent="-342891">
              <a:lnSpc>
                <a:spcPct val="100000"/>
              </a:lnSpc>
              <a:spcBef>
                <a:spcPts val="300"/>
              </a:spcBef>
              <a:spcAft>
                <a:spcPts val="300"/>
              </a:spcAft>
              <a:buFont typeface="Wingdings" panose="05000000000000000000" pitchFamily="2" charset="2"/>
              <a:buChar char="§"/>
            </a:pPr>
            <a:r>
              <a:rPr lang="en-US" sz="2200" b="1" dirty="0">
                <a:cs typeface="Times New Roman" panose="02020603050405020304" pitchFamily="18" charset="0"/>
              </a:rPr>
              <a:t>Complete the questionnaire and return it ASAP.</a:t>
            </a:r>
          </a:p>
        </p:txBody>
      </p:sp>
    </p:spTree>
    <p:extLst>
      <p:ext uri="{BB962C8B-B14F-4D97-AF65-F5344CB8AC3E}">
        <p14:creationId xmlns:p14="http://schemas.microsoft.com/office/powerpoint/2010/main" val="4204253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04310E-685F-4779-BA99-148C5B5FFBD4}"/>
              </a:ext>
            </a:extLst>
          </p:cNvPr>
          <p:cNvSpPr>
            <a:spLocks noGrp="1"/>
          </p:cNvSpPr>
          <p:nvPr>
            <p:ph type="title"/>
          </p:nvPr>
        </p:nvSpPr>
        <p:spPr>
          <a:xfrm>
            <a:off x="838200" y="179704"/>
            <a:ext cx="10515600" cy="1325563"/>
          </a:xfrm>
        </p:spPr>
        <p:txBody>
          <a:bodyPr>
            <a:noAutofit/>
          </a:bodyPr>
          <a:lstStyle/>
          <a:p>
            <a:pPr>
              <a:lnSpc>
                <a:spcPct val="100000"/>
              </a:lnSpc>
            </a:pPr>
            <a:r>
              <a:rPr lang="en-US" sz="4000" dirty="0"/>
              <a:t>NDEMU Course Evaluation Form: Block</a:t>
            </a:r>
            <a:r>
              <a:rPr lang="en-US" sz="4000" dirty="0">
                <a:effectLst/>
                <a:ea typeface="Calibri" panose="020F0502020204030204" pitchFamily="34" charset="0"/>
              </a:rPr>
              <a:t> </a:t>
            </a:r>
            <a:r>
              <a:rPr lang="en-US" sz="4000" dirty="0"/>
              <a:t>#3</a:t>
            </a:r>
            <a:r>
              <a:rPr lang="en-US" sz="4000" dirty="0">
                <a:effectLst/>
                <a:ea typeface="Calibri" panose="020F0502020204030204" pitchFamily="34" charset="0"/>
              </a:rPr>
              <a:t> </a:t>
            </a:r>
            <a:r>
              <a:rPr lang="en-US" sz="4000" dirty="0"/>
              <a:t>– Work Location</a:t>
            </a:r>
          </a:p>
        </p:txBody>
      </p:sp>
      <p:sp>
        <p:nvSpPr>
          <p:cNvPr id="3" name="Content Placeholder 2">
            <a:extLst>
              <a:ext uri="{FF2B5EF4-FFF2-40B4-BE49-F238E27FC236}">
                <a16:creationId xmlns:a16="http://schemas.microsoft.com/office/drawing/2014/main" id="{1947FEA6-9A63-46FF-A847-1677F17F210F}"/>
              </a:ext>
            </a:extLst>
          </p:cNvPr>
          <p:cNvSpPr>
            <a:spLocks noGrp="1"/>
          </p:cNvSpPr>
          <p:nvPr>
            <p:ph idx="1"/>
          </p:nvPr>
        </p:nvSpPr>
        <p:spPr>
          <a:xfrm>
            <a:off x="838200" y="1421993"/>
            <a:ext cx="10515600" cy="4351338"/>
          </a:xfrm>
        </p:spPr>
        <p:txBody>
          <a:bodyPr numCol="3">
            <a:noAutofit/>
          </a:bodyPr>
          <a:lstStyle/>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Alabama – 02</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Alaska – 01</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American Samoa – 04</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Arizona – 05</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Arkansas – 03</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California – 06</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Canal Zone – 09</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Colorado – 07</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Connecticut – 08</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Delaware – 11</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District of Columbia – 10</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Florida – 12</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Georgia – 13</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Guam – 14</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Hawaii – 15</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Idaho – 17</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Illinois – 18</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Indiana – 19</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Iowa – 16</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Kansas – 20</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Kentucky – 21</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Louisiana – 22</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Maine – 25</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Maryland – 24</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Massachusetts – 23</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Michigan – 26</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Minnesota – 27</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Mississippi – 29</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Missouri – 28</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Montana – 30</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Nebraska – 33</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Nevada – 37</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New Hampshire – 34</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New Jersey – 35</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New Mexico – 36</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New York – 38</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North Carolina – 31</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North Dakota – 32</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Ohio – 39</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Oklahoma – 40</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Oregon – 41</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Other – 58</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Pennsylvania – 42</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Puerto Rico – 43</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Rhode Island – 44</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South Carolina – 45</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South Dakota – 46</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Tennessee – 47</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Texas – 49</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U.S. Trust Territories – 48</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Utah – 50</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Vermont – 53</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Virgin Islands – 52</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Virginia – 51</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Washington – 54</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West Virginia – 56</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Wisconsin – 55</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Wyoming – 57</a:t>
            </a:r>
          </a:p>
          <a:p>
            <a:pPr marL="0" lvl="0" indent="0">
              <a:lnSpc>
                <a:spcPct val="100000"/>
              </a:lnSpc>
              <a:spcAft>
                <a:spcPts val="600"/>
              </a:spcAft>
              <a:buNone/>
            </a:pPr>
            <a:endParaRPr lang="en-US" sz="1400" dirty="0"/>
          </a:p>
        </p:txBody>
      </p:sp>
    </p:spTree>
    <p:extLst>
      <p:ext uri="{BB962C8B-B14F-4D97-AF65-F5344CB8AC3E}">
        <p14:creationId xmlns:p14="http://schemas.microsoft.com/office/powerpoint/2010/main" val="190070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568C10-DFA9-4C34-ADCE-B4226E419EC6}"/>
              </a:ext>
            </a:extLst>
          </p:cNvPr>
          <p:cNvSpPr>
            <a:spLocks noGrp="1"/>
          </p:cNvSpPr>
          <p:nvPr>
            <p:ph type="title"/>
          </p:nvPr>
        </p:nvSpPr>
        <p:spPr/>
        <p:txBody>
          <a:bodyPr>
            <a:normAutofit/>
          </a:bodyPr>
          <a:lstStyle/>
          <a:p>
            <a:pPr>
              <a:lnSpc>
                <a:spcPct val="100000"/>
              </a:lnSpc>
            </a:pPr>
            <a:r>
              <a:rPr lang="en-US" sz="4400" dirty="0"/>
              <a:t>Reporting Harassment</a:t>
            </a:r>
          </a:p>
        </p:txBody>
      </p:sp>
      <p:sp>
        <p:nvSpPr>
          <p:cNvPr id="3" name="Content Placeholder 2">
            <a:extLst>
              <a:ext uri="{FF2B5EF4-FFF2-40B4-BE49-F238E27FC236}">
                <a16:creationId xmlns:a16="http://schemas.microsoft.com/office/drawing/2014/main" id="{625575FC-20FE-404D-8080-E1123BF2C083}"/>
              </a:ext>
            </a:extLst>
          </p:cNvPr>
          <p:cNvSpPr>
            <a:spLocks noGrp="1"/>
          </p:cNvSpPr>
          <p:nvPr>
            <p:ph idx="1"/>
          </p:nvPr>
        </p:nvSpPr>
        <p:spPr>
          <a:xfrm>
            <a:off x="838200" y="1599715"/>
            <a:ext cx="10515600" cy="4351338"/>
          </a:xfrm>
        </p:spPr>
        <p:txBody>
          <a:bodyPr>
            <a:normAutofit/>
          </a:bodyPr>
          <a:lstStyle/>
          <a:p>
            <a:pPr>
              <a:lnSpc>
                <a:spcPct val="100000"/>
              </a:lnSpc>
              <a:spcBef>
                <a:spcPts val="300"/>
              </a:spcBef>
              <a:spcAft>
                <a:spcPts val="300"/>
              </a:spcAft>
              <a:buClr>
                <a:srgbClr val="000066"/>
              </a:buClr>
              <a:buFont typeface="Wingdings" panose="05000000000000000000" pitchFamily="2" charset="2"/>
              <a:buChar char="§"/>
            </a:pPr>
            <a:r>
              <a:rPr lang="en-US" b="1" dirty="0"/>
              <a:t>NDEMU provides a learning environment which is free from disruptions, misconduct, and discrimination on any basis.</a:t>
            </a:r>
          </a:p>
          <a:p>
            <a:pPr>
              <a:lnSpc>
                <a:spcPct val="100000"/>
              </a:lnSpc>
              <a:spcBef>
                <a:spcPts val="300"/>
              </a:spcBef>
              <a:spcAft>
                <a:spcPts val="300"/>
              </a:spcAft>
              <a:buClr>
                <a:srgbClr val="000066"/>
              </a:buClr>
              <a:buFont typeface="Wingdings" panose="05000000000000000000" pitchFamily="2" charset="2"/>
              <a:buChar char="§"/>
            </a:pPr>
            <a:r>
              <a:rPr lang="en-US" b="1" dirty="0"/>
              <a:t>Harassment generally consists of unwelcome and persistent conduct.</a:t>
            </a:r>
          </a:p>
          <a:p>
            <a:pPr>
              <a:lnSpc>
                <a:spcPct val="100000"/>
              </a:lnSpc>
              <a:spcBef>
                <a:spcPts val="300"/>
              </a:spcBef>
              <a:spcAft>
                <a:spcPts val="300"/>
              </a:spcAft>
              <a:buClr>
                <a:srgbClr val="000066"/>
              </a:buClr>
              <a:buFont typeface="Wingdings" panose="05000000000000000000" pitchFamily="2" charset="2"/>
              <a:buChar char="§"/>
            </a:pPr>
            <a:r>
              <a:rPr lang="en-US" b="1" dirty="0"/>
              <a:t>NDEMU has a zero-tolerance policy prohibiting all forms of harassment, including sexual harassment.</a:t>
            </a:r>
          </a:p>
          <a:p>
            <a:pPr>
              <a:lnSpc>
                <a:spcPct val="100000"/>
              </a:lnSpc>
              <a:spcBef>
                <a:spcPts val="300"/>
              </a:spcBef>
              <a:spcAft>
                <a:spcPts val="300"/>
              </a:spcAft>
              <a:buClr>
                <a:srgbClr val="000066"/>
              </a:buClr>
              <a:buFont typeface="Wingdings" panose="05000000000000000000" pitchFamily="2" charset="2"/>
              <a:buChar char="§"/>
            </a:pPr>
            <a:r>
              <a:rPr lang="en-US" b="1" dirty="0"/>
              <a:t>IF YOU EXPERIENCE OR OBSERVE ANY FORM OF HARASSMENT WHILE ATTENDING AN NDEMU COURSE, </a:t>
            </a:r>
            <a:r>
              <a:rPr lang="en-US" b="1" u="sng" dirty="0"/>
              <a:t>PLEASE REPORT</a:t>
            </a:r>
            <a:r>
              <a:rPr lang="en-US" b="1" dirty="0"/>
              <a:t> THE ISSUE TO ANY OF THE FOLLOWING:</a:t>
            </a:r>
          </a:p>
          <a:p>
            <a:pPr marL="0" indent="0">
              <a:lnSpc>
                <a:spcPct val="100000"/>
              </a:lnSpc>
              <a:spcBef>
                <a:spcPts val="300"/>
              </a:spcBef>
              <a:spcAft>
                <a:spcPts val="300"/>
              </a:spcAft>
              <a:buClr>
                <a:srgbClr val="000066"/>
              </a:buClr>
              <a:buNone/>
            </a:pPr>
            <a:endParaRPr lang="en-US" b="1" dirty="0"/>
          </a:p>
          <a:p>
            <a:pPr marL="0" indent="0" algn="ctr">
              <a:lnSpc>
                <a:spcPct val="100000"/>
              </a:lnSpc>
              <a:spcBef>
                <a:spcPts val="300"/>
              </a:spcBef>
              <a:spcAft>
                <a:spcPts val="300"/>
              </a:spcAft>
              <a:buNone/>
            </a:pPr>
            <a:r>
              <a:rPr lang="en-US" b="1" dirty="0"/>
              <a:t>FEMA Anti-Harassment Unit: </a:t>
            </a:r>
            <a:r>
              <a:rPr lang="en-US" b="1" u="sng" dirty="0">
                <a:solidFill>
                  <a:srgbClr val="0070C0"/>
                </a:solidFill>
                <a:hlinkClick r:id="rId2"/>
              </a:rPr>
              <a:t>fema.harassment@fema.dhs.gov</a:t>
            </a:r>
            <a:endParaRPr lang="en-US" dirty="0">
              <a:solidFill>
                <a:srgbClr val="0070C0"/>
              </a:solidFill>
            </a:endParaRPr>
          </a:p>
          <a:p>
            <a:pPr marL="0" indent="0" algn="ctr">
              <a:lnSpc>
                <a:spcPct val="100000"/>
              </a:lnSpc>
              <a:spcBef>
                <a:spcPts val="300"/>
              </a:spcBef>
              <a:spcAft>
                <a:spcPts val="300"/>
              </a:spcAft>
              <a:buNone/>
            </a:pPr>
            <a:r>
              <a:rPr lang="en-US" b="1" dirty="0">
                <a:hlinkClick r:id="rId3"/>
              </a:rPr>
              <a:t>Office of Equal Rights</a:t>
            </a:r>
            <a:endParaRPr lang="en-US" b="1" dirty="0">
              <a:solidFill>
                <a:srgbClr val="0070C0"/>
              </a:solidFill>
            </a:endParaRPr>
          </a:p>
          <a:p>
            <a:pPr marL="0" indent="0" algn="ctr">
              <a:lnSpc>
                <a:spcPct val="100000"/>
              </a:lnSpc>
              <a:spcBef>
                <a:spcPts val="300"/>
              </a:spcBef>
              <a:spcAft>
                <a:spcPts val="300"/>
              </a:spcAft>
              <a:buNone/>
            </a:pPr>
            <a:r>
              <a:rPr lang="en-US" b="1" dirty="0">
                <a:hlinkClick r:id="rId4"/>
              </a:rPr>
              <a:t>DHS Inspector General </a:t>
            </a:r>
            <a:endParaRPr lang="en-US" dirty="0"/>
          </a:p>
        </p:txBody>
      </p:sp>
    </p:spTree>
    <p:extLst>
      <p:ext uri="{BB962C8B-B14F-4D97-AF65-F5344CB8AC3E}">
        <p14:creationId xmlns:p14="http://schemas.microsoft.com/office/powerpoint/2010/main" val="1989390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C73EFA-E618-4C34-AD8B-7705921DF2D7}"/>
              </a:ext>
            </a:extLst>
          </p:cNvPr>
          <p:cNvSpPr>
            <a:spLocks noGrp="1"/>
          </p:cNvSpPr>
          <p:nvPr>
            <p:ph type="title"/>
          </p:nvPr>
        </p:nvSpPr>
        <p:spPr>
          <a:xfrm>
            <a:off x="838200" y="365125"/>
            <a:ext cx="10515600" cy="850611"/>
          </a:xfrm>
        </p:spPr>
        <p:txBody>
          <a:bodyPr anchor="ctr">
            <a:noAutofit/>
          </a:bodyPr>
          <a:lstStyle/>
          <a:p>
            <a:pPr>
              <a:lnSpc>
                <a:spcPct val="100000"/>
              </a:lnSpc>
            </a:pPr>
            <a:r>
              <a:rPr lang="en-US" sz="4400" dirty="0"/>
              <a:t>NDEMU Social Media</a:t>
            </a:r>
            <a:endParaRPr lang="en-US" sz="4400" b="1" dirty="0">
              <a:solidFill>
                <a:srgbClr val="1F4E79"/>
              </a:solidFill>
              <a:latin typeface="Segoe UI" panose="020B0502040204020203" pitchFamily="34" charset="0"/>
            </a:endParaRPr>
          </a:p>
        </p:txBody>
      </p:sp>
      <p:sp>
        <p:nvSpPr>
          <p:cNvPr id="5" name="Text Placeholder 4">
            <a:extLst>
              <a:ext uri="{FF2B5EF4-FFF2-40B4-BE49-F238E27FC236}">
                <a16:creationId xmlns:a16="http://schemas.microsoft.com/office/drawing/2014/main" id="{AE3028C5-36BF-4C2F-A180-D9BC1C0FC131}"/>
              </a:ext>
            </a:extLst>
          </p:cNvPr>
          <p:cNvSpPr>
            <a:spLocks noGrp="1"/>
          </p:cNvSpPr>
          <p:nvPr>
            <p:ph sz="half" idx="1"/>
          </p:nvPr>
        </p:nvSpPr>
        <p:spPr>
          <a:xfrm>
            <a:off x="838200" y="1348105"/>
            <a:ext cx="11099800" cy="4351338"/>
          </a:xfrm>
        </p:spPr>
        <p:txBody>
          <a:bodyPr>
            <a:noAutofit/>
          </a:bodyPr>
          <a:lstStyle/>
          <a:p>
            <a:pPr marL="0" indent="0">
              <a:lnSpc>
                <a:spcPct val="100000"/>
              </a:lnSpc>
              <a:spcBef>
                <a:spcPts val="600"/>
              </a:spcBef>
              <a:spcAft>
                <a:spcPts val="600"/>
              </a:spcAft>
              <a:buNone/>
            </a:pPr>
            <a:r>
              <a:rPr lang="en-US" sz="2400" b="1" dirty="0"/>
              <a:t>Follow us on:</a:t>
            </a:r>
          </a:p>
          <a:p>
            <a:pPr>
              <a:lnSpc>
                <a:spcPct val="100000"/>
              </a:lnSpc>
              <a:spcBef>
                <a:spcPts val="600"/>
              </a:spcBef>
              <a:buClr>
                <a:srgbClr val="000066"/>
              </a:buClr>
              <a:buFont typeface="Wingdings" panose="05000000000000000000" pitchFamily="2" charset="2"/>
              <a:buChar char="§"/>
            </a:pPr>
            <a:r>
              <a:rPr lang="en-US" sz="2400" b="1" dirty="0"/>
              <a:t>Facebook:</a:t>
            </a:r>
          </a:p>
          <a:p>
            <a:pPr marL="681038" indent="-342900">
              <a:lnSpc>
                <a:spcPct val="100000"/>
              </a:lnSpc>
              <a:spcBef>
                <a:spcPts val="600"/>
              </a:spcBef>
              <a:spcAft>
                <a:spcPts val="600"/>
              </a:spcAft>
              <a:buClr>
                <a:srgbClr val="000066"/>
              </a:buClr>
              <a:buFont typeface="Arial" panose="020B0604020202020204" pitchFamily="34" charset="0"/>
              <a:buChar char="−"/>
            </a:pPr>
            <a:r>
              <a:rPr lang="en-US" sz="2400" b="1" dirty="0">
                <a:hlinkClick r:id="rId2"/>
              </a:rPr>
              <a:t>Facebook.com/National Disaster &amp; Emergency Management University</a:t>
            </a:r>
            <a:endParaRPr lang="en-US" sz="2400" b="1" dirty="0"/>
          </a:p>
          <a:p>
            <a:pPr>
              <a:lnSpc>
                <a:spcPct val="100000"/>
              </a:lnSpc>
              <a:spcBef>
                <a:spcPts val="1200"/>
              </a:spcBef>
              <a:buClr>
                <a:srgbClr val="000066"/>
              </a:buClr>
              <a:buFont typeface="Wingdings" panose="05000000000000000000" pitchFamily="2" charset="2"/>
              <a:buChar char="§"/>
            </a:pPr>
            <a:r>
              <a:rPr lang="en-US" sz="2400" b="1" dirty="0"/>
              <a:t>X:</a:t>
            </a:r>
          </a:p>
          <a:p>
            <a:pPr marL="682608" indent="-344479">
              <a:lnSpc>
                <a:spcPct val="100000"/>
              </a:lnSpc>
              <a:spcBef>
                <a:spcPts val="600"/>
              </a:spcBef>
              <a:buClr>
                <a:srgbClr val="000066"/>
              </a:buClr>
              <a:buFont typeface="Arial" panose="020B0604020202020204" pitchFamily="34" charset="0"/>
              <a:buChar char="−"/>
            </a:pPr>
            <a:r>
              <a:rPr lang="en-US" sz="2400" b="1" dirty="0"/>
              <a:t>@FEMA_NDEMU</a:t>
            </a:r>
          </a:p>
          <a:p>
            <a:pPr marL="682608" indent="-344479">
              <a:lnSpc>
                <a:spcPct val="100000"/>
              </a:lnSpc>
              <a:spcBef>
                <a:spcPts val="600"/>
              </a:spcBef>
              <a:spcAft>
                <a:spcPts val="600"/>
              </a:spcAft>
              <a:buClr>
                <a:srgbClr val="000066"/>
              </a:buClr>
              <a:buFont typeface="Arial" panose="020B0604020202020204" pitchFamily="34" charset="0"/>
              <a:buChar char="−"/>
            </a:pPr>
            <a:r>
              <a:rPr lang="en-US" sz="2400" b="1" u="sng" dirty="0">
                <a:solidFill>
                  <a:srgbClr val="0563C1"/>
                </a:solidFill>
                <a:effectLst/>
                <a:ea typeface="Calibri" panose="020F0502020204030204" pitchFamily="34" charset="0"/>
                <a:hlinkClick r:id="rId3"/>
              </a:rPr>
              <a:t>X.com/</a:t>
            </a:r>
            <a:r>
              <a:rPr lang="en-US" sz="2400" b="1" u="sng" dirty="0" err="1">
                <a:solidFill>
                  <a:srgbClr val="0563C1"/>
                </a:solidFill>
                <a:effectLst/>
                <a:ea typeface="Calibri" panose="020F0502020204030204" pitchFamily="34" charset="0"/>
                <a:hlinkClick r:id="rId3"/>
              </a:rPr>
              <a:t>FEMA_NDEMU</a:t>
            </a:r>
            <a:endParaRPr lang="en-US" sz="2400" b="1" dirty="0"/>
          </a:p>
          <a:p>
            <a:pPr>
              <a:lnSpc>
                <a:spcPct val="100000"/>
              </a:lnSpc>
              <a:spcBef>
                <a:spcPts val="1200"/>
              </a:spcBef>
              <a:buClr>
                <a:srgbClr val="000066"/>
              </a:buClr>
              <a:buFont typeface="Wingdings" panose="05000000000000000000" pitchFamily="2" charset="2"/>
              <a:buChar char="§"/>
            </a:pPr>
            <a:r>
              <a:rPr lang="en-US" sz="2400" b="1" dirty="0" err="1"/>
              <a:t>Linkedin</a:t>
            </a:r>
            <a:endParaRPr lang="en-US" sz="2400" b="1" dirty="0"/>
          </a:p>
          <a:p>
            <a:pPr marL="681038" indent="-342900">
              <a:lnSpc>
                <a:spcPct val="100000"/>
              </a:lnSpc>
              <a:spcBef>
                <a:spcPts val="600"/>
              </a:spcBef>
              <a:spcAft>
                <a:spcPts val="600"/>
              </a:spcAft>
              <a:buClr>
                <a:srgbClr val="000066"/>
              </a:buClr>
              <a:buFont typeface="Arial" panose="020B0604020202020204" pitchFamily="34" charset="0"/>
              <a:buChar char="−"/>
            </a:pPr>
            <a:r>
              <a:rPr lang="en-US" sz="2400" b="1" dirty="0">
                <a:hlinkClick r:id="rId4"/>
              </a:rPr>
              <a:t>FEMA Training</a:t>
            </a:r>
            <a:endParaRPr lang="en-US" sz="2400" b="1" dirty="0"/>
          </a:p>
        </p:txBody>
      </p:sp>
    </p:spTree>
    <p:extLst>
      <p:ext uri="{BB962C8B-B14F-4D97-AF65-F5344CB8AC3E}">
        <p14:creationId xmlns:p14="http://schemas.microsoft.com/office/powerpoint/2010/main" val="417221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C73EFA-E618-4C34-AD8B-7705921DF2D7}"/>
              </a:ext>
            </a:extLst>
          </p:cNvPr>
          <p:cNvSpPr>
            <a:spLocks noGrp="1"/>
          </p:cNvSpPr>
          <p:nvPr>
            <p:ph type="title"/>
          </p:nvPr>
        </p:nvSpPr>
        <p:spPr/>
        <p:txBody>
          <a:bodyPr anchor="ctr">
            <a:normAutofit/>
          </a:bodyPr>
          <a:lstStyle/>
          <a:p>
            <a:pPr fontAlgn="base">
              <a:lnSpc>
                <a:spcPct val="100000"/>
              </a:lnSpc>
              <a:spcAft>
                <a:spcPct val="0"/>
              </a:spcAft>
            </a:pPr>
            <a:r>
              <a:rPr lang="en-US" sz="4400" dirty="0">
                <a:solidFill>
                  <a:srgbClr val="1F4E79"/>
                </a:solidFill>
                <a:latin typeface="Segoe UI" panose="020B0502040204020203" pitchFamily="34" charset="0"/>
              </a:rPr>
              <a:t>Want more information on NDEMU?</a:t>
            </a:r>
          </a:p>
        </p:txBody>
      </p:sp>
      <p:sp>
        <p:nvSpPr>
          <p:cNvPr id="5" name="Text Placeholder 4">
            <a:extLst>
              <a:ext uri="{FF2B5EF4-FFF2-40B4-BE49-F238E27FC236}">
                <a16:creationId xmlns:a16="http://schemas.microsoft.com/office/drawing/2014/main" id="{9D6DD263-AC9A-477A-9362-06A4EC12D45D}"/>
              </a:ext>
            </a:extLst>
          </p:cNvPr>
          <p:cNvSpPr>
            <a:spLocks noGrp="1"/>
          </p:cNvSpPr>
          <p:nvPr>
            <p:ph idx="1"/>
          </p:nvPr>
        </p:nvSpPr>
        <p:spPr/>
        <p:txBody>
          <a:bodyPr>
            <a:noAutofit/>
          </a:bodyPr>
          <a:lstStyle/>
          <a:p>
            <a:pPr>
              <a:lnSpc>
                <a:spcPct val="100000"/>
              </a:lnSpc>
              <a:spcBef>
                <a:spcPts val="600"/>
              </a:spcBef>
              <a:spcAft>
                <a:spcPts val="600"/>
              </a:spcAft>
              <a:buFont typeface="Wingdings" panose="05000000000000000000" pitchFamily="2" charset="2"/>
              <a:buChar char="§"/>
            </a:pPr>
            <a:r>
              <a:rPr lang="en-US" sz="2400" b="1" dirty="0">
                <a:cs typeface="Times New Roman" pitchFamily="18" charset="0"/>
              </a:rPr>
              <a:t>NDEMU encourages you to sign up for its </a:t>
            </a:r>
            <a:r>
              <a:rPr lang="en-US" sz="2400" b="1" dirty="0">
                <a:cs typeface="Times New Roman" pitchFamily="18" charset="0"/>
                <a:hlinkClick r:id="rId2"/>
              </a:rPr>
              <a:t>e-mail subscription service</a:t>
            </a:r>
            <a:r>
              <a:rPr lang="en-US" sz="2400" b="1" dirty="0">
                <a:cs typeface="Times New Roman" pitchFamily="18" charset="0"/>
              </a:rPr>
              <a:t>, which allows you to subscribe to topics of interest and receive e‑mails containing information pertinent to your profession.</a:t>
            </a:r>
          </a:p>
          <a:p>
            <a:pPr>
              <a:lnSpc>
                <a:spcPct val="100000"/>
              </a:lnSpc>
              <a:spcBef>
                <a:spcPts val="600"/>
              </a:spcBef>
              <a:spcAft>
                <a:spcPts val="600"/>
              </a:spcAft>
              <a:buFont typeface="Wingdings" panose="05000000000000000000" pitchFamily="2" charset="2"/>
              <a:buChar char="§"/>
            </a:pPr>
            <a:r>
              <a:rPr lang="en-US" sz="2400" b="1" dirty="0">
                <a:cs typeface="Times New Roman" pitchFamily="18" charset="0"/>
              </a:rPr>
              <a:t>Want to </a:t>
            </a:r>
            <a:r>
              <a:rPr lang="en-US" sz="2400" b="1" dirty="0">
                <a:cs typeface="Times New Roman" pitchFamily="18" charset="0"/>
                <a:hlinkClick r:id="rId3"/>
              </a:rPr>
              <a:t>apply for more NDEMU courses</a:t>
            </a:r>
            <a:r>
              <a:rPr lang="en-US" sz="2400" b="1" dirty="0">
                <a:cs typeface="Times New Roman" pitchFamily="18" charset="0"/>
              </a:rPr>
              <a:t>? Instructions are included for applying for each type of NDEMU course.</a:t>
            </a:r>
          </a:p>
        </p:txBody>
      </p:sp>
    </p:spTree>
    <p:extLst>
      <p:ext uri="{BB962C8B-B14F-4D97-AF65-F5344CB8AC3E}">
        <p14:creationId xmlns:p14="http://schemas.microsoft.com/office/powerpoint/2010/main" val="1761270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C73EFA-E618-4C34-AD8B-7705921DF2D7}"/>
              </a:ext>
            </a:extLst>
          </p:cNvPr>
          <p:cNvSpPr>
            <a:spLocks noGrp="1"/>
          </p:cNvSpPr>
          <p:nvPr>
            <p:ph type="title"/>
          </p:nvPr>
        </p:nvSpPr>
        <p:spPr/>
        <p:txBody>
          <a:bodyPr anchor="ctr">
            <a:normAutofit fontScale="90000"/>
          </a:bodyPr>
          <a:lstStyle/>
          <a:p>
            <a:pPr fontAlgn="base">
              <a:lnSpc>
                <a:spcPct val="100000"/>
              </a:lnSpc>
              <a:spcAft>
                <a:spcPct val="0"/>
              </a:spcAft>
            </a:pPr>
            <a:r>
              <a:rPr lang="en-US" sz="4400" dirty="0">
                <a:solidFill>
                  <a:srgbClr val="1F4E79"/>
                </a:solidFill>
                <a:latin typeface="Segoe UI" panose="020B0502040204020203" pitchFamily="34" charset="0"/>
              </a:rPr>
              <a:t>Interested in becoming a contract instructor for NDEMU courses?</a:t>
            </a:r>
          </a:p>
        </p:txBody>
      </p:sp>
      <p:sp>
        <p:nvSpPr>
          <p:cNvPr id="5" name="Text Placeholder 4">
            <a:extLst>
              <a:ext uri="{FF2B5EF4-FFF2-40B4-BE49-F238E27FC236}">
                <a16:creationId xmlns:a16="http://schemas.microsoft.com/office/drawing/2014/main" id="{3C700184-0087-4621-A3A7-EECFFD22BB40}"/>
              </a:ext>
            </a:extLst>
          </p:cNvPr>
          <p:cNvSpPr>
            <a:spLocks noGrp="1"/>
          </p:cNvSpPr>
          <p:nvPr>
            <p:ph idx="1"/>
          </p:nvPr>
        </p:nvSpPr>
        <p:spPr/>
        <p:txBody>
          <a:bodyPr>
            <a:normAutofit/>
          </a:bodyPr>
          <a:lstStyle/>
          <a:p>
            <a:pPr marL="0" indent="0" algn="ctr">
              <a:lnSpc>
                <a:spcPct val="100000"/>
              </a:lnSpc>
              <a:spcBef>
                <a:spcPts val="0"/>
              </a:spcBef>
              <a:spcAft>
                <a:spcPts val="0"/>
              </a:spcAft>
              <a:buNone/>
            </a:pPr>
            <a:endParaRPr lang="en-US" sz="2200" b="1" dirty="0">
              <a:solidFill>
                <a:schemeClr val="tx1"/>
              </a:solidFill>
              <a:latin typeface="Segoe UI" panose="020B0502040204020203" pitchFamily="34" charset="0"/>
            </a:endParaRPr>
          </a:p>
          <a:p>
            <a:pPr marL="0" indent="0" algn="ctr">
              <a:lnSpc>
                <a:spcPct val="100000"/>
              </a:lnSpc>
              <a:spcBef>
                <a:spcPts val="0"/>
              </a:spcBef>
              <a:spcAft>
                <a:spcPts val="0"/>
              </a:spcAft>
              <a:buNone/>
            </a:pPr>
            <a:endParaRPr lang="en-US" sz="2200" b="1" dirty="0">
              <a:solidFill>
                <a:schemeClr val="tx1"/>
              </a:solidFill>
              <a:latin typeface="Segoe UI" panose="020B0502040204020203" pitchFamily="34" charset="0"/>
            </a:endParaRPr>
          </a:p>
          <a:p>
            <a:pPr marL="0" indent="0" algn="ctr">
              <a:lnSpc>
                <a:spcPct val="100000"/>
              </a:lnSpc>
              <a:spcBef>
                <a:spcPts val="0"/>
              </a:spcBef>
              <a:spcAft>
                <a:spcPts val="0"/>
              </a:spcAft>
              <a:buNone/>
            </a:pPr>
            <a:r>
              <a:rPr lang="en-US" sz="2200" b="1" dirty="0">
                <a:solidFill>
                  <a:schemeClr val="tx1"/>
                </a:solidFill>
                <a:latin typeface="Segoe UI" panose="020B0502040204020203" pitchFamily="34" charset="0"/>
              </a:rPr>
              <a:t>Information on </a:t>
            </a:r>
            <a:r>
              <a:rPr lang="en-US" sz="2200" b="1" dirty="0">
                <a:latin typeface="Segoe UI" panose="020B0502040204020203" pitchFamily="34" charset="0"/>
                <a:hlinkClick r:id="rId2"/>
              </a:rPr>
              <a:t>How to Become a Contract Instructor</a:t>
            </a:r>
            <a:r>
              <a:rPr lang="en-US" sz="2200" b="1" dirty="0">
                <a:latin typeface="Segoe UI" panose="020B0502040204020203" pitchFamily="34" charset="0"/>
              </a:rPr>
              <a:t> </a:t>
            </a:r>
            <a:r>
              <a:rPr lang="en-US" sz="2200" b="1" dirty="0">
                <a:solidFill>
                  <a:schemeClr val="tx1"/>
                </a:solidFill>
                <a:latin typeface="Segoe UI" panose="020B0502040204020203" pitchFamily="34" charset="0"/>
              </a:rPr>
              <a:t>can be found at  http://www.training.fema.gov/instructors/apply.aspx.</a:t>
            </a:r>
          </a:p>
          <a:p>
            <a:pPr marL="0" indent="0" algn="ctr">
              <a:lnSpc>
                <a:spcPct val="100000"/>
              </a:lnSpc>
              <a:spcBef>
                <a:spcPts val="0"/>
              </a:spcBef>
              <a:spcAft>
                <a:spcPts val="0"/>
              </a:spcAft>
              <a:buNone/>
            </a:pPr>
            <a:endParaRPr lang="en-US" sz="2200" b="1" dirty="0"/>
          </a:p>
          <a:p>
            <a:pPr marL="0" lvl="0" indent="0" algn="ctr">
              <a:lnSpc>
                <a:spcPct val="100000"/>
              </a:lnSpc>
              <a:spcBef>
                <a:spcPts val="0"/>
              </a:spcBef>
              <a:buNone/>
            </a:pPr>
            <a:r>
              <a:rPr lang="en-US" sz="2200" b="1" dirty="0">
                <a:solidFill>
                  <a:prstClr val="black"/>
                </a:solidFill>
              </a:rPr>
              <a:t>Questions can also be sent to </a:t>
            </a:r>
            <a:r>
              <a:rPr lang="en-US" sz="2200" b="1" dirty="0">
                <a:solidFill>
                  <a:prstClr val="black"/>
                </a:solidFill>
                <a:hlinkClick r:id="rId3"/>
              </a:rPr>
              <a:t>FEMA-NDEMU-InstructorApplication@fema.dhs.gov</a:t>
            </a:r>
            <a:r>
              <a:rPr lang="en-US" sz="2200" b="1" dirty="0">
                <a:solidFill>
                  <a:prstClr val="black"/>
                </a:solidFill>
              </a:rPr>
              <a:t>.</a:t>
            </a:r>
          </a:p>
          <a:p>
            <a:pPr marL="0" lvl="0" indent="0" algn="ctr">
              <a:lnSpc>
                <a:spcPct val="100000"/>
              </a:lnSpc>
              <a:spcBef>
                <a:spcPts val="0"/>
              </a:spcBef>
              <a:buNone/>
            </a:pPr>
            <a:endParaRPr lang="en-US" sz="2200" b="1" dirty="0">
              <a:solidFill>
                <a:prstClr val="black"/>
              </a:solidFill>
            </a:endParaRPr>
          </a:p>
          <a:p>
            <a:pPr marL="0" lvl="0" indent="0" algn="ctr">
              <a:lnSpc>
                <a:spcPct val="100000"/>
              </a:lnSpc>
              <a:spcBef>
                <a:spcPts val="0"/>
              </a:spcBef>
              <a:buNone/>
            </a:pPr>
            <a:endParaRPr lang="en-US" sz="2200" b="1" dirty="0">
              <a:solidFill>
                <a:prstClr val="black"/>
              </a:solidFill>
            </a:endParaRPr>
          </a:p>
          <a:p>
            <a:pPr marL="0" indent="0" algn="ctr">
              <a:lnSpc>
                <a:spcPct val="100000"/>
              </a:lnSpc>
              <a:spcBef>
                <a:spcPts val="0"/>
              </a:spcBef>
              <a:spcAft>
                <a:spcPts val="0"/>
              </a:spcAft>
              <a:buNone/>
            </a:pPr>
            <a:endParaRPr lang="en-US" sz="2200" b="1" dirty="0">
              <a:solidFill>
                <a:schemeClr val="tx1"/>
              </a:solidFill>
              <a:latin typeface="Segoe UI" panose="020B0502040204020203" pitchFamily="34" charset="0"/>
            </a:endParaRPr>
          </a:p>
        </p:txBody>
      </p:sp>
    </p:spTree>
    <p:extLst>
      <p:ext uri="{BB962C8B-B14F-4D97-AF65-F5344CB8AC3E}">
        <p14:creationId xmlns:p14="http://schemas.microsoft.com/office/powerpoint/2010/main" val="2295914755"/>
      </p:ext>
    </p:extLst>
  </p:cSld>
  <p:clrMapOvr>
    <a:masterClrMapping/>
  </p:clrMapOvr>
</p:sld>
</file>

<file path=ppt/theme/theme1.xml><?xml version="1.0" encoding="utf-8"?>
<a:theme xmlns:a="http://schemas.openxmlformats.org/drawingml/2006/main" name="Bookend Slides">
  <a:themeElements>
    <a:clrScheme name="EAD Template Colors">
      <a:dk1>
        <a:sysClr val="windowText" lastClr="000000"/>
      </a:dk1>
      <a:lt1>
        <a:sysClr val="window" lastClr="FFFFFF"/>
      </a:lt1>
      <a:dk2>
        <a:srgbClr val="323232"/>
      </a:dk2>
      <a:lt2>
        <a:srgbClr val="E3DED1"/>
      </a:lt2>
      <a:accent1>
        <a:srgbClr val="1B587C"/>
      </a:accent1>
      <a:accent2>
        <a:srgbClr val="F07F09"/>
      </a:accent2>
      <a:accent3>
        <a:srgbClr val="4E8542"/>
      </a:accent3>
      <a:accent4>
        <a:srgbClr val="FFC000"/>
      </a:accent4>
      <a:accent5>
        <a:srgbClr val="9F2936"/>
      </a:accent5>
      <a:accent6>
        <a:srgbClr val="604878"/>
      </a:accent6>
      <a:hlink>
        <a:srgbClr val="323232"/>
      </a:hlink>
      <a:folHlink>
        <a:srgbClr val="656565"/>
      </a:folHlink>
    </a:clrScheme>
    <a:fontScheme name="EAD Fonts">
      <a:majorFont>
        <a:latin typeface="Franklin Gothic Medium Cond"/>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0.xml><?xml version="1.0" encoding="utf-8"?>
<a:theme xmlns:a="http://schemas.openxmlformats.org/drawingml/2006/main" name="5_Key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s">
  <a:themeElements>
    <a:clrScheme name="EAD Template Colors">
      <a:dk1>
        <a:sysClr val="windowText" lastClr="000000"/>
      </a:dk1>
      <a:lt1>
        <a:sysClr val="window" lastClr="FFFFFF"/>
      </a:lt1>
      <a:dk2>
        <a:srgbClr val="323232"/>
      </a:dk2>
      <a:lt2>
        <a:srgbClr val="E3DED1"/>
      </a:lt2>
      <a:accent1>
        <a:srgbClr val="1B587C"/>
      </a:accent1>
      <a:accent2>
        <a:srgbClr val="F07F09"/>
      </a:accent2>
      <a:accent3>
        <a:srgbClr val="4E8542"/>
      </a:accent3>
      <a:accent4>
        <a:srgbClr val="FFC000"/>
      </a:accent4>
      <a:accent5>
        <a:srgbClr val="9F2936"/>
      </a:accent5>
      <a:accent6>
        <a:srgbClr val="604878"/>
      </a:accent6>
      <a:hlink>
        <a:srgbClr val="323232"/>
      </a:hlink>
      <a:folHlink>
        <a:srgbClr val="656565"/>
      </a:folHlink>
    </a:clrScheme>
    <a:fontScheme name="EAD Fonts">
      <a:majorFont>
        <a:latin typeface="Franklin Gothic Medium Con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s-Logo">
  <a:themeElements>
    <a:clrScheme name="EAD Template Colors">
      <a:dk1>
        <a:sysClr val="windowText" lastClr="000000"/>
      </a:dk1>
      <a:lt1>
        <a:sysClr val="window" lastClr="FFFFFF"/>
      </a:lt1>
      <a:dk2>
        <a:srgbClr val="323232"/>
      </a:dk2>
      <a:lt2>
        <a:srgbClr val="E3DED1"/>
      </a:lt2>
      <a:accent1>
        <a:srgbClr val="1B587C"/>
      </a:accent1>
      <a:accent2>
        <a:srgbClr val="F07F09"/>
      </a:accent2>
      <a:accent3>
        <a:srgbClr val="4E8542"/>
      </a:accent3>
      <a:accent4>
        <a:srgbClr val="FFC000"/>
      </a:accent4>
      <a:accent5>
        <a:srgbClr val="9F2936"/>
      </a:accent5>
      <a:accent6>
        <a:srgbClr val="604878"/>
      </a:accent6>
      <a:hlink>
        <a:srgbClr val="323232"/>
      </a:hlink>
      <a:folHlink>
        <a:srgbClr val="656565"/>
      </a:folHlink>
    </a:clrScheme>
    <a:fontScheme name="EAD Fonts">
      <a:majorFont>
        <a:latin typeface="Franklin Gothic Medium Con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ey Slides">
  <a:themeElements>
    <a:clrScheme name="EAD Template Colors">
      <a:dk1>
        <a:sysClr val="windowText" lastClr="000000"/>
      </a:dk1>
      <a:lt1>
        <a:sysClr val="window" lastClr="FFFFFF"/>
      </a:lt1>
      <a:dk2>
        <a:srgbClr val="323232"/>
      </a:dk2>
      <a:lt2>
        <a:srgbClr val="E3DED1"/>
      </a:lt2>
      <a:accent1>
        <a:srgbClr val="1B587C"/>
      </a:accent1>
      <a:accent2>
        <a:srgbClr val="F07F09"/>
      </a:accent2>
      <a:accent3>
        <a:srgbClr val="4E8542"/>
      </a:accent3>
      <a:accent4>
        <a:srgbClr val="FFC000"/>
      </a:accent4>
      <a:accent5>
        <a:srgbClr val="9F2936"/>
      </a:accent5>
      <a:accent6>
        <a:srgbClr val="604878"/>
      </a:accent6>
      <a:hlink>
        <a:srgbClr val="323232"/>
      </a:hlink>
      <a:folHlink>
        <a:srgbClr val="656565"/>
      </a:folHlink>
    </a:clrScheme>
    <a:fontScheme name="EAD Fonts">
      <a:majorFont>
        <a:latin typeface="Franklin Gothic Medium Con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2"/>
          </a:solidFill>
        </a:ln>
      </a:spPr>
      <a:bodyPr rtlCol="0" anchor="ctr"/>
      <a:lstStyle>
        <a:defPPr algn="ctr">
          <a:defRPr>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Bookend Slides">
  <a:themeElements>
    <a:clrScheme name="EAD Template Colors">
      <a:dk1>
        <a:sysClr val="windowText" lastClr="000000"/>
      </a:dk1>
      <a:lt1>
        <a:sysClr val="window" lastClr="FFFFFF"/>
      </a:lt1>
      <a:dk2>
        <a:srgbClr val="323232"/>
      </a:dk2>
      <a:lt2>
        <a:srgbClr val="E3DED1"/>
      </a:lt2>
      <a:accent1>
        <a:srgbClr val="1B587C"/>
      </a:accent1>
      <a:accent2>
        <a:srgbClr val="F07F09"/>
      </a:accent2>
      <a:accent3>
        <a:srgbClr val="4E8542"/>
      </a:accent3>
      <a:accent4>
        <a:srgbClr val="FFC000"/>
      </a:accent4>
      <a:accent5>
        <a:srgbClr val="9F2936"/>
      </a:accent5>
      <a:accent6>
        <a:srgbClr val="604878"/>
      </a:accent6>
      <a:hlink>
        <a:srgbClr val="323232"/>
      </a:hlink>
      <a:folHlink>
        <a:srgbClr val="656565"/>
      </a:folHlink>
    </a:clrScheme>
    <a:fontScheme name="EAD Fonts">
      <a:majorFont>
        <a:latin typeface="Franklin Gothic Medium Cond"/>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1_Key Slides">
  <a:themeElements>
    <a:clrScheme name="EAD Template Colors">
      <a:dk1>
        <a:sysClr val="windowText" lastClr="000000"/>
      </a:dk1>
      <a:lt1>
        <a:sysClr val="window" lastClr="FFFFFF"/>
      </a:lt1>
      <a:dk2>
        <a:srgbClr val="323232"/>
      </a:dk2>
      <a:lt2>
        <a:srgbClr val="E3DED1"/>
      </a:lt2>
      <a:accent1>
        <a:srgbClr val="1B587C"/>
      </a:accent1>
      <a:accent2>
        <a:srgbClr val="F07F09"/>
      </a:accent2>
      <a:accent3>
        <a:srgbClr val="4E8542"/>
      </a:accent3>
      <a:accent4>
        <a:srgbClr val="FFC000"/>
      </a:accent4>
      <a:accent5>
        <a:srgbClr val="9F2936"/>
      </a:accent5>
      <a:accent6>
        <a:srgbClr val="604878"/>
      </a:accent6>
      <a:hlink>
        <a:srgbClr val="323232"/>
      </a:hlink>
      <a:folHlink>
        <a:srgbClr val="656565"/>
      </a:folHlink>
    </a:clrScheme>
    <a:fontScheme name="EAD Fonts">
      <a:majorFont>
        <a:latin typeface="Franklin Gothic Medium Con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2"/>
          </a:solidFill>
        </a:ln>
      </a:spPr>
      <a:bodyPr rtlCol="0" anchor="ctr"/>
      <a:lstStyle>
        <a:defPPr algn="ctr">
          <a:defRPr>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Key Slides">
  <a:themeElements>
    <a:clrScheme name="EAD Template Colors">
      <a:dk1>
        <a:sysClr val="windowText" lastClr="000000"/>
      </a:dk1>
      <a:lt1>
        <a:sysClr val="window" lastClr="FFFFFF"/>
      </a:lt1>
      <a:dk2>
        <a:srgbClr val="323232"/>
      </a:dk2>
      <a:lt2>
        <a:srgbClr val="E3DED1"/>
      </a:lt2>
      <a:accent1>
        <a:srgbClr val="1B587C"/>
      </a:accent1>
      <a:accent2>
        <a:srgbClr val="F07F09"/>
      </a:accent2>
      <a:accent3>
        <a:srgbClr val="4E8542"/>
      </a:accent3>
      <a:accent4>
        <a:srgbClr val="FFC000"/>
      </a:accent4>
      <a:accent5>
        <a:srgbClr val="9F2936"/>
      </a:accent5>
      <a:accent6>
        <a:srgbClr val="604878"/>
      </a:accent6>
      <a:hlink>
        <a:srgbClr val="323232"/>
      </a:hlink>
      <a:folHlink>
        <a:srgbClr val="656565"/>
      </a:folHlink>
    </a:clrScheme>
    <a:fontScheme name="EAD Fonts">
      <a:majorFont>
        <a:latin typeface="Franklin Gothic Medium Con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2"/>
          </a:solidFill>
        </a:ln>
      </a:spPr>
      <a:bodyPr rtlCol="0" anchor="ctr"/>
      <a:lstStyle>
        <a:defPPr algn="ctr">
          <a:defRPr>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Key Slides">
  <a:themeElements>
    <a:clrScheme name="EAD Template Colors">
      <a:dk1>
        <a:sysClr val="windowText" lastClr="000000"/>
      </a:dk1>
      <a:lt1>
        <a:sysClr val="window" lastClr="FFFFFF"/>
      </a:lt1>
      <a:dk2>
        <a:srgbClr val="323232"/>
      </a:dk2>
      <a:lt2>
        <a:srgbClr val="E3DED1"/>
      </a:lt2>
      <a:accent1>
        <a:srgbClr val="1B587C"/>
      </a:accent1>
      <a:accent2>
        <a:srgbClr val="F07F09"/>
      </a:accent2>
      <a:accent3>
        <a:srgbClr val="4E8542"/>
      </a:accent3>
      <a:accent4>
        <a:srgbClr val="FFC000"/>
      </a:accent4>
      <a:accent5>
        <a:srgbClr val="9F2936"/>
      </a:accent5>
      <a:accent6>
        <a:srgbClr val="604878"/>
      </a:accent6>
      <a:hlink>
        <a:srgbClr val="323232"/>
      </a:hlink>
      <a:folHlink>
        <a:srgbClr val="656565"/>
      </a:folHlink>
    </a:clrScheme>
    <a:fontScheme name="EAD Fonts">
      <a:majorFont>
        <a:latin typeface="Franklin Gothic Medium Con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2"/>
          </a:solidFill>
        </a:ln>
      </a:spPr>
      <a:bodyPr rtlCol="0" anchor="ctr"/>
      <a:lstStyle>
        <a:defPPr algn="ctr">
          <a:defRPr>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Key Slides">
  <a:themeElements>
    <a:clrScheme name="EAD Template Colors">
      <a:dk1>
        <a:sysClr val="windowText" lastClr="000000"/>
      </a:dk1>
      <a:lt1>
        <a:sysClr val="window" lastClr="FFFFFF"/>
      </a:lt1>
      <a:dk2>
        <a:srgbClr val="323232"/>
      </a:dk2>
      <a:lt2>
        <a:srgbClr val="E3DED1"/>
      </a:lt2>
      <a:accent1>
        <a:srgbClr val="1B587C"/>
      </a:accent1>
      <a:accent2>
        <a:srgbClr val="F07F09"/>
      </a:accent2>
      <a:accent3>
        <a:srgbClr val="4E8542"/>
      </a:accent3>
      <a:accent4>
        <a:srgbClr val="FFC000"/>
      </a:accent4>
      <a:accent5>
        <a:srgbClr val="9F2936"/>
      </a:accent5>
      <a:accent6>
        <a:srgbClr val="604878"/>
      </a:accent6>
      <a:hlink>
        <a:srgbClr val="323232"/>
      </a:hlink>
      <a:folHlink>
        <a:srgbClr val="656565"/>
      </a:folHlink>
    </a:clrScheme>
    <a:fontScheme name="EAD Fonts">
      <a:majorFont>
        <a:latin typeface="Franklin Gothic Medium Con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2"/>
          </a:solidFill>
        </a:ln>
      </a:spPr>
      <a:bodyPr rtlCol="0" anchor="ctr"/>
      <a:lstStyle>
        <a:defPPr algn="ctr">
          <a:defRPr>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3420E2B58348429B5308A353493481" ma:contentTypeVersion="4" ma:contentTypeDescription="Create a new document." ma:contentTypeScope="" ma:versionID="19c6a477dba17d4d4d9da8d84b26bc9a">
  <xsd:schema xmlns:xsd="http://www.w3.org/2001/XMLSchema" xmlns:xs="http://www.w3.org/2001/XMLSchema" xmlns:p="http://schemas.microsoft.com/office/2006/metadata/properties" xmlns:ns2="8592e8d5-cf98-4c34-8a42-90c295c3ceee" xmlns:ns3="f0af09ec-8709-4bb9-af43-32377262725b" targetNamespace="http://schemas.microsoft.com/office/2006/metadata/properties" ma:root="true" ma:fieldsID="eb2d77758d75d73faf8843f86f04d87f" ns2:_="" ns3:_="">
    <xsd:import namespace="8592e8d5-cf98-4c34-8a42-90c295c3ceee"/>
    <xsd:import namespace="f0af09ec-8709-4bb9-af43-32377262725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92e8d5-cf98-4c34-8a42-90c295c3ce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af09ec-8709-4bb9-af43-32377262725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900E94-0C1A-4ECD-8409-4CC5A163AC93}">
  <ds:schemaRefs>
    <ds:schemaRef ds:uri="http://purl.org/dc/term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8592e8d5-cf98-4c34-8a42-90c295c3ceee"/>
    <ds:schemaRef ds:uri="f0af09ec-8709-4bb9-af43-32377262725b"/>
    <ds:schemaRef ds:uri="http://www.w3.org/XML/1998/namespace"/>
    <ds:schemaRef ds:uri="http://purl.org/dc/elements/1.1/"/>
  </ds:schemaRefs>
</ds:datastoreItem>
</file>

<file path=customXml/itemProps2.xml><?xml version="1.0" encoding="utf-8"?>
<ds:datastoreItem xmlns:ds="http://schemas.openxmlformats.org/officeDocument/2006/customXml" ds:itemID="{427302C3-0335-4F40-AAD6-C06ADE0D306F}">
  <ds:schemaRefs>
    <ds:schemaRef ds:uri="http://schemas.microsoft.com/sharepoint/v3/contenttype/forms"/>
  </ds:schemaRefs>
</ds:datastoreItem>
</file>

<file path=customXml/itemProps3.xml><?xml version="1.0" encoding="utf-8"?>
<ds:datastoreItem xmlns:ds="http://schemas.openxmlformats.org/officeDocument/2006/customXml" ds:itemID="{88993C5A-EE73-4CE3-B69E-F591A1AC21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92e8d5-cf98-4c34-8a42-90c295c3ceee"/>
    <ds:schemaRef ds:uri="f0af09ec-8709-4bb9-af43-3237726272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9292</TotalTime>
  <Words>1113</Words>
  <Application>Microsoft Office PowerPoint</Application>
  <PresentationFormat>Widescreen</PresentationFormat>
  <Paragraphs>147</Paragraphs>
  <Slides>14</Slides>
  <Notes>8</Notes>
  <HiddenSlides>0</HiddenSlides>
  <MMClips>0</MMClips>
  <ScaleCrop>false</ScaleCrop>
  <HeadingPairs>
    <vt:vector size="8" baseType="variant">
      <vt:variant>
        <vt:lpstr>Fonts Used</vt:lpstr>
      </vt:variant>
      <vt:variant>
        <vt:i4>8</vt:i4>
      </vt:variant>
      <vt:variant>
        <vt:lpstr>Theme</vt:lpstr>
      </vt:variant>
      <vt:variant>
        <vt:i4>10</vt:i4>
      </vt:variant>
      <vt:variant>
        <vt:lpstr>Embedded OLE Servers</vt:lpstr>
      </vt:variant>
      <vt:variant>
        <vt:i4>1</vt:i4>
      </vt:variant>
      <vt:variant>
        <vt:lpstr>Slide Titles</vt:lpstr>
      </vt:variant>
      <vt:variant>
        <vt:i4>14</vt:i4>
      </vt:variant>
    </vt:vector>
  </HeadingPairs>
  <TitlesOfParts>
    <vt:vector size="33" baseType="lpstr">
      <vt:lpstr>Arial</vt:lpstr>
      <vt:lpstr>Calibri</vt:lpstr>
      <vt:lpstr>Calibri Light</vt:lpstr>
      <vt:lpstr>Franklin Gothic Book</vt:lpstr>
      <vt:lpstr>Franklin Gothic Medium Cond</vt:lpstr>
      <vt:lpstr>Georgia</vt:lpstr>
      <vt:lpstr>Segoe UI</vt:lpstr>
      <vt:lpstr>Wingdings</vt:lpstr>
      <vt:lpstr>Bookend Slides</vt:lpstr>
      <vt:lpstr>Section Break Slides</vt:lpstr>
      <vt:lpstr>Section Break Slides-Logo</vt:lpstr>
      <vt:lpstr>Key Slides</vt:lpstr>
      <vt:lpstr>1_Bookend Slides</vt:lpstr>
      <vt:lpstr>1_Key Slides</vt:lpstr>
      <vt:lpstr>2_Key Slides</vt:lpstr>
      <vt:lpstr>3_Key Slides</vt:lpstr>
      <vt:lpstr>4_Key Slides</vt:lpstr>
      <vt:lpstr>5_Key Slides</vt:lpstr>
      <vt:lpstr>Clip</vt:lpstr>
      <vt:lpstr>Welcome to the Virtual National Disaster &amp; Emergency Management University (NDEMU)</vt:lpstr>
      <vt:lpstr>Course Administration</vt:lpstr>
      <vt:lpstr>Useful Information</vt:lpstr>
      <vt:lpstr>NDEMU Course Evaluations</vt:lpstr>
      <vt:lpstr>NDEMU Course Evaluation Form: Block #3 – Work Location</vt:lpstr>
      <vt:lpstr>Reporting Harassment</vt:lpstr>
      <vt:lpstr>NDEMU Social Media</vt:lpstr>
      <vt:lpstr>Want more information on NDEMU?</vt:lpstr>
      <vt:lpstr>Interested in becoming a contract instructor for NDEMU courses?</vt:lpstr>
      <vt:lpstr>Don’t wind up on YouTube—Virtual Fail</vt:lpstr>
      <vt:lpstr>Adobe Connect Interface Orientation</vt:lpstr>
      <vt:lpstr>Audio Information</vt:lpstr>
      <vt:lpstr>International Association for Continuing Education and Training (IACET)</vt:lpstr>
      <vt:lpstr>American Council on Education (ACE)</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NETC_COVID_19_Classroom_Slides_03_26_21</dc:title>
  <dc:creator>FEMA</dc:creator>
  <cp:lastModifiedBy>Biser, Jana (CTR)</cp:lastModifiedBy>
  <cp:revision>424</cp:revision>
  <cp:lastPrinted>2020-05-27T20:00:16Z</cp:lastPrinted>
  <dcterms:created xsi:type="dcterms:W3CDTF">2019-11-08T01:59:07Z</dcterms:created>
  <dcterms:modified xsi:type="dcterms:W3CDTF">2024-09-04T11:58:20Z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eb93e3a9-31a4-4fa3-a31c-a0e90167d944</vt:lpwstr>
  </property>
  <property fmtid="{D5CDD505-2E9C-101B-9397-08002B2CF9AE}" pid="3" name="ContentTypeId">
    <vt:lpwstr>0x0101009E3420E2B58348429B5308A353493481</vt:lpwstr>
  </property>
</Properties>
</file>