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 id="2147483672" r:id="rId5"/>
    <p:sldMasterId id="2147483749" r:id="rId6"/>
    <p:sldMasterId id="2147483684" r:id="rId7"/>
    <p:sldMasterId id="2147483867" r:id="rId8"/>
    <p:sldMasterId id="2147483876" r:id="rId9"/>
    <p:sldMasterId id="2147483881" r:id="rId10"/>
    <p:sldMasterId id="2147483886" r:id="rId11"/>
    <p:sldMasterId id="2147483891" r:id="rId12"/>
    <p:sldMasterId id="2147483899" r:id="rId13"/>
  </p:sldMasterIdLst>
  <p:notesMasterIdLst>
    <p:notesMasterId r:id="rId27"/>
  </p:notesMasterIdLst>
  <p:handoutMasterIdLst>
    <p:handoutMasterId r:id="rId28"/>
  </p:handoutMasterIdLst>
  <p:sldIdLst>
    <p:sldId id="1021" r:id="rId14"/>
    <p:sldId id="1671" r:id="rId15"/>
    <p:sldId id="1691" r:id="rId16"/>
    <p:sldId id="1692" r:id="rId17"/>
    <p:sldId id="1686" r:id="rId18"/>
    <p:sldId id="1693" r:id="rId19"/>
    <p:sldId id="1694" r:id="rId20"/>
    <p:sldId id="1698" r:id="rId21"/>
    <p:sldId id="1700" r:id="rId22"/>
    <p:sldId id="1703" r:id="rId23"/>
    <p:sldId id="1685" r:id="rId24"/>
    <p:sldId id="1702" r:id="rId25"/>
    <p:sldId id="1687"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1E6AF5-31B3-157B-A601-DCEFFA1823FE}" name="Biser, Jana (CTR)" initials="BJ(" userId="S::0185123025@FEMA.DHS.GOV::5512e44f-1fd3-4963-8995-9c10a4775d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ackson, Mahalia" initials="JM" lastIdx="14" clrIdx="6">
    <p:extLst>
      <p:ext uri="{19B8F6BF-5375-455C-9EA6-DF929625EA0E}">
        <p15:presenceInfo xmlns:p15="http://schemas.microsoft.com/office/powerpoint/2012/main" userId="S::0127357071@fema.dhs.gov::864a19d9-15b5-4183-a98d-bcc7df1006e6" providerId="AD"/>
      </p:ext>
    </p:extLst>
  </p:cmAuthor>
  <p:cmAuthor id="1" name="Matranga, Franklin" initials="MF" lastIdx="11" clrIdx="0">
    <p:extLst>
      <p:ext uri="{19B8F6BF-5375-455C-9EA6-DF929625EA0E}">
        <p15:presenceInfo xmlns:p15="http://schemas.microsoft.com/office/powerpoint/2012/main" userId="Matranga, Franklin" providerId="None"/>
      </p:ext>
    </p:extLst>
  </p:cmAuthor>
  <p:cmAuthor id="8" name="Mercado, Destiny" initials="MD" lastIdx="2" clrIdx="7">
    <p:extLst>
      <p:ext uri="{19B8F6BF-5375-455C-9EA6-DF929625EA0E}">
        <p15:presenceInfo xmlns:p15="http://schemas.microsoft.com/office/powerpoint/2012/main" userId="S::0174104532@FEMA.DHS.GOV::aea9dbd2-84e7-4467-a5fa-23a9d9eada11" providerId="AD"/>
      </p:ext>
    </p:extLst>
  </p:cmAuthor>
  <p:cmAuthor id="2" name="Clark, Madeline" initials="CM" lastIdx="11" clrIdx="1">
    <p:extLst>
      <p:ext uri="{19B8F6BF-5375-455C-9EA6-DF929625EA0E}">
        <p15:presenceInfo xmlns:p15="http://schemas.microsoft.com/office/powerpoint/2012/main" userId="S-1-5-21-3586473188-2236239214-4124789332-485199" providerId="AD"/>
      </p:ext>
    </p:extLst>
  </p:cmAuthor>
  <p:cmAuthor id="9" name="Craig, Arthur" initials="CA" lastIdx="5" clrIdx="8">
    <p:extLst>
      <p:ext uri="{19B8F6BF-5375-455C-9EA6-DF929625EA0E}">
        <p15:presenceInfo xmlns:p15="http://schemas.microsoft.com/office/powerpoint/2012/main" userId="S::0530528698@FEMA.DHS.GOV::1c4368c1-9bd0-40e0-8a8c-b4102b0f05d0" providerId="AD"/>
      </p:ext>
    </p:extLst>
  </p:cmAuthor>
  <p:cmAuthor id="3" name="Crocombe, Nigel" initials="CN" lastIdx="7" clrIdx="2">
    <p:extLst>
      <p:ext uri="{19B8F6BF-5375-455C-9EA6-DF929625EA0E}">
        <p15:presenceInfo xmlns:p15="http://schemas.microsoft.com/office/powerpoint/2012/main" userId="S-1-5-21-3586473188-2236239214-4124789332-476759" providerId="AD"/>
      </p:ext>
    </p:extLst>
  </p:cmAuthor>
  <p:cmAuthor id="10" name="Smith, Amber" initials="SA" lastIdx="1" clrIdx="9">
    <p:extLst>
      <p:ext uri="{19B8F6BF-5375-455C-9EA6-DF929625EA0E}">
        <p15:presenceInfo xmlns:p15="http://schemas.microsoft.com/office/powerpoint/2012/main" userId="S::0330758924@FEMA.DHS.GOV::49763dba-9067-482e-b264-76cc907c071f" providerId="AD"/>
      </p:ext>
    </p:extLst>
  </p:cmAuthor>
  <p:cmAuthor id="4" name="Butler, Dwayne" initials="BD" lastIdx="2" clrIdx="3">
    <p:extLst>
      <p:ext uri="{19B8F6BF-5375-455C-9EA6-DF929625EA0E}">
        <p15:presenceInfo xmlns:p15="http://schemas.microsoft.com/office/powerpoint/2012/main" userId="S-1-5-21-2123657697-1048450214-1287535205-60836" providerId="AD"/>
      </p:ext>
    </p:extLst>
  </p:cmAuthor>
  <p:cmAuthor id="11" name="Hoover, Tonya" initials="HT" lastIdx="4" clrIdx="10">
    <p:extLst>
      <p:ext uri="{19B8F6BF-5375-455C-9EA6-DF929625EA0E}">
        <p15:presenceInfo xmlns:p15="http://schemas.microsoft.com/office/powerpoint/2012/main" userId="S::0912595210@FEMA.DHS.GOV::e3f1609b-db43-4c2f-8437-81aab09c2da1" providerId="AD"/>
      </p:ext>
    </p:extLst>
  </p:cmAuthor>
  <p:cmAuthor id="5" name="Munson, Ken" initials="MK" lastIdx="11" clrIdx="4">
    <p:extLst>
      <p:ext uri="{19B8F6BF-5375-455C-9EA6-DF929625EA0E}">
        <p15:presenceInfo xmlns:p15="http://schemas.microsoft.com/office/powerpoint/2012/main" userId="S-1-5-21-2123657697-1048450214-1287535205-33235" providerId="AD"/>
      </p:ext>
    </p:extLst>
  </p:cmAuthor>
  <p:cmAuthor id="6" name="Ward, John D" initials="WJD" lastIdx="7" clrIdx="5">
    <p:extLst>
      <p:ext uri="{19B8F6BF-5375-455C-9EA6-DF929625EA0E}">
        <p15:presenceInfo xmlns:p15="http://schemas.microsoft.com/office/powerpoint/2012/main" userId="S::0618649791@FEMA.DHS.GOV::a9ee54cf-80fe-4f1b-8afd-fe4bc5ae41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E79"/>
    <a:srgbClr val="33CCFF"/>
    <a:srgbClr val="2D95EC"/>
    <a:srgbClr val="1E5C80"/>
    <a:srgbClr val="C00000"/>
    <a:srgbClr val="FF0000"/>
    <a:srgbClr val="1B587C"/>
    <a:srgbClr val="FF9900"/>
    <a:srgbClr val="4C638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0BEE78-238C-46F4-AF73-DA70D4CE2E0A}" v="2" dt="2022-04-21T20:19:37.783"/>
    <p1510:client id="{40C74847-10E1-4E3A-A0FD-786B54065D4C}" v="5" dt="2022-04-22T18:19:49.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86473" autoAdjust="0"/>
  </p:normalViewPr>
  <p:slideViewPr>
    <p:cSldViewPr snapToGrid="0">
      <p:cViewPr varScale="1">
        <p:scale>
          <a:sx n="94" d="100"/>
          <a:sy n="94" d="100"/>
        </p:scale>
        <p:origin x="1110" y="84"/>
      </p:cViewPr>
      <p:guideLst/>
    </p:cSldViewPr>
  </p:slideViewPr>
  <p:outlineViewPr>
    <p:cViewPr>
      <p:scale>
        <a:sx n="33" d="100"/>
        <a:sy n="33" d="100"/>
      </p:scale>
      <p:origin x="0" y="-25714"/>
    </p:cViewPr>
  </p:outlineViewPr>
  <p:notesTextViewPr>
    <p:cViewPr>
      <p:scale>
        <a:sx n="1" d="1"/>
        <a:sy n="1" d="1"/>
      </p:scale>
      <p:origin x="0" y="0"/>
    </p:cViewPr>
  </p:notesTextViewPr>
  <p:sorterViewPr>
    <p:cViewPr>
      <p:scale>
        <a:sx n="100" d="100"/>
        <a:sy n="100" d="100"/>
      </p:scale>
      <p:origin x="0" y="-24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 Target="slides/slide8.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6C84B6A-6719-4B2A-A3C4-FAC6673D78DB}" type="datetimeFigureOut">
              <a:rPr lang="en-US" smtClean="0"/>
              <a:t>9/4/2024</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B5E1717-A935-4E55-82F7-4A9A8C97283D}" type="slidenum">
              <a:rPr lang="en-US" smtClean="0"/>
              <a:t>‹#›</a:t>
            </a:fld>
            <a:endParaRPr lang="en-US" dirty="0"/>
          </a:p>
        </p:txBody>
      </p:sp>
    </p:spTree>
    <p:extLst>
      <p:ext uri="{BB962C8B-B14F-4D97-AF65-F5344CB8AC3E}">
        <p14:creationId xmlns:p14="http://schemas.microsoft.com/office/powerpoint/2010/main" val="168217722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E80FD2A-F33C-4EC9-8503-1615416F98FB}" type="datetimeFigureOut">
              <a:rPr lang="en-US" smtClean="0"/>
              <a:t>9/4/2024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B6F59B-96A9-4F5D-B9CD-6E6617A50B74}" type="slidenum">
              <a:rPr lang="en-US" smtClean="0"/>
              <a:t>‹#›</a:t>
            </a:fld>
            <a:endParaRPr lang="en-US" dirty="0"/>
          </a:p>
        </p:txBody>
      </p:sp>
    </p:spTree>
    <p:extLst>
      <p:ext uri="{BB962C8B-B14F-4D97-AF65-F5344CB8AC3E}">
        <p14:creationId xmlns:p14="http://schemas.microsoft.com/office/powerpoint/2010/main" val="132546921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6693D2-BF70-4A08-BCF0-9F538A3117D1}" type="slidenum">
              <a:rPr lang="en-US" smtClean="0"/>
              <a:t>1</a:t>
            </a:fld>
            <a:endParaRPr lang="en-US" dirty="0"/>
          </a:p>
        </p:txBody>
      </p:sp>
    </p:spTree>
    <p:extLst>
      <p:ext uri="{BB962C8B-B14F-4D97-AF65-F5344CB8AC3E}">
        <p14:creationId xmlns:p14="http://schemas.microsoft.com/office/powerpoint/2010/main" val="20835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13322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Standard NETC Evaluation sheets have been provided for student evaluation of the NETC and specific course-related items. This form should be provided at each student desk location. A brief description of the form should be addressed.</a:t>
            </a:r>
          </a:p>
          <a:p>
            <a:pPr eaLnBrk="1" hangingPunct="1"/>
            <a:endParaRPr lang="en-US" b="0" dirty="0"/>
          </a:p>
          <a:p>
            <a:pPr eaLnBrk="1" hangingPunct="1"/>
            <a:r>
              <a:rPr lang="en-US" b="0" dirty="0"/>
              <a:t>The next slide addresses Block 3 of the evaluation sheet. Have all students take out the evaluation sheet and annotated the appropriate 2 digit number for “Work Location”. </a:t>
            </a:r>
          </a:p>
          <a:p>
            <a:endParaRPr lang="en-US" b="0" dirty="0"/>
          </a:p>
        </p:txBody>
      </p:sp>
    </p:spTree>
    <p:extLst>
      <p:ext uri="{BB962C8B-B14F-4D97-AF65-F5344CB8AC3E}">
        <p14:creationId xmlns:p14="http://schemas.microsoft.com/office/powerpoint/2010/main" val="622168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02576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FEMAStat)">
    <p:spTree>
      <p:nvGrpSpPr>
        <p:cNvPr id="1" name=""/>
        <p:cNvGrpSpPr/>
        <p:nvPr/>
      </p:nvGrpSpPr>
      <p:grpSpPr>
        <a:xfrm>
          <a:off x="0" y="0"/>
          <a:ext cx="0" cy="0"/>
          <a:chOff x="0" y="0"/>
          <a:chExt cx="0" cy="0"/>
        </a:xfrm>
      </p:grpSpPr>
      <p:sp>
        <p:nvSpPr>
          <p:cNvPr id="2" name="TextBox 1"/>
          <p:cNvSpPr txBox="1"/>
          <p:nvPr userDrawn="1"/>
        </p:nvSpPr>
        <p:spPr>
          <a:xfrm>
            <a:off x="914398" y="1143000"/>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lvl="0"/>
            <a:r>
              <a:rPr lang="en-US" sz="6000" dirty="0"/>
              <a:t>FEMA</a:t>
            </a:r>
            <a:r>
              <a:rPr lang="en-US" sz="6000" dirty="0">
                <a:solidFill>
                  <a:schemeClr val="tx1"/>
                </a:solidFill>
              </a:rPr>
              <a:t>Stat</a:t>
            </a:r>
          </a:p>
        </p:txBody>
      </p:sp>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a:off x="1090864" y="2404895"/>
            <a:ext cx="10186737" cy="1"/>
          </a:xfrm>
          <a:prstGeom prst="line">
            <a:avLst/>
          </a:prstGeom>
          <a:ln w="25400">
            <a:solidFill>
              <a:schemeClr val="tx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schemeClr val="tx1"/>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158434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pPr/>
              <a:t>‹#›</a:t>
            </a:fld>
            <a:endParaRPr lang="en-US" dirty="0"/>
          </a:p>
        </p:txBody>
      </p:sp>
      <p:sp>
        <p:nvSpPr>
          <p:cNvPr id="7" name="Text Placeholder 6"/>
          <p:cNvSpPr>
            <a:spLocks noGrp="1"/>
          </p:cNvSpPr>
          <p:nvPr>
            <p:ph type="body" sz="quarter" idx="13" hasCustomPrompt="1"/>
          </p:nvPr>
        </p:nvSpPr>
        <p:spPr>
          <a:xfrm>
            <a:off x="914400" y="5943600"/>
            <a:ext cx="10363200" cy="557408"/>
          </a:xfrm>
          <a:prstGeom prst="rect">
            <a:avLst/>
          </a:prstGeom>
          <a:noFill/>
          <a:ln cmpd="sng">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90000"/>
              </a:lnSpc>
              <a:spcBef>
                <a:spcPts val="0"/>
              </a:spcBef>
              <a:spcAft>
                <a:spcPts val="0"/>
              </a:spcAft>
              <a:buClrTx/>
              <a:buSzTx/>
              <a:buFontTx/>
              <a:buNone/>
              <a:tabLst/>
              <a:defRPr lang="en-US" sz="1200" baseline="0" smtClean="0">
                <a:solidFill>
                  <a:schemeClr val="tx1">
                    <a:lumMod val="50000"/>
                    <a:lumOff val="50000"/>
                  </a:schemeClr>
                </a:solidFill>
                <a:latin typeface="Franklin Gothic Medium Cond" panose="020B0606030402020204" pitchFamily="34" charset="0"/>
              </a:defRPr>
            </a:lvl1pPr>
            <a:lvl2pPr marL="228600" indent="0">
              <a:buFontTx/>
              <a:buNone/>
              <a:defRPr lang="en-US" sz="1200" smtClean="0">
                <a:solidFill>
                  <a:schemeClr val="bg1">
                    <a:lumMod val="75000"/>
                  </a:schemeClr>
                </a:solidFill>
                <a:latin typeface="Franklin Gothic Medium Cond" panose="020B0606030402020204" pitchFamily="34" charset="0"/>
              </a:defRPr>
            </a:lvl2pPr>
            <a:lvl3pPr marL="685800" indent="0">
              <a:buFontTx/>
              <a:buNone/>
              <a:defRPr lang="en-US" sz="1200" smtClean="0">
                <a:solidFill>
                  <a:schemeClr val="bg1">
                    <a:lumMod val="75000"/>
                  </a:schemeClr>
                </a:solidFill>
                <a:latin typeface="Franklin Gothic Medium Cond" panose="020B0606030402020204" pitchFamily="34" charset="0"/>
              </a:defRPr>
            </a:lvl3pPr>
            <a:lvl4pPr marL="1143000" indent="0">
              <a:buFontTx/>
              <a:buNone/>
              <a:defRPr lang="en-US" sz="1200" smtClean="0">
                <a:solidFill>
                  <a:schemeClr val="bg1">
                    <a:lumMod val="75000"/>
                  </a:schemeClr>
                </a:solidFill>
                <a:latin typeface="Franklin Gothic Medium Cond" panose="020B0606030402020204" pitchFamily="34" charset="0"/>
              </a:defRPr>
            </a:lvl4pPr>
            <a:lvl5pPr marL="1600200" indent="0">
              <a:buFontTx/>
              <a:buNone/>
              <a:defRPr lang="en-US" sz="1200">
                <a:solidFill>
                  <a:schemeClr val="bg1">
                    <a:lumMod val="75000"/>
                  </a:schemeClr>
                </a:solidFill>
                <a:latin typeface="Franklin Gothic Medium Cond" panose="020B0606030402020204" pitchFamily="34" charset="0"/>
              </a:defRPr>
            </a:lvl5pPr>
          </a:lstStyle>
          <a:p>
            <a:pPr marL="0" lvl="0" defTabSz="457200"/>
            <a:r>
              <a:rPr lang="en-US"/>
              <a:t>1 Click  to create footnote (only if needed). Change number format to “superscript.” Maximum three lines of footnotes.</a:t>
            </a: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1965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782048" y="612648"/>
            <a:ext cx="1276352" cy="457200"/>
          </a:xfrm>
          <a:prstGeom prst="rect">
            <a:avLst/>
          </a:prstGeom>
        </p:spPr>
        <p:txBody>
          <a:bodyPr/>
          <a:lstStyle/>
          <a:p>
            <a:endParaRPr lang="en-US" dirty="0">
              <a:solidFill>
                <a:srgbClr val="336699"/>
              </a:solidFill>
            </a:endParaRPr>
          </a:p>
        </p:txBody>
      </p:sp>
      <p:sp>
        <p:nvSpPr>
          <p:cNvPr id="3" name="Footer Placeholder 2"/>
          <p:cNvSpPr>
            <a:spLocks noGrp="1"/>
          </p:cNvSpPr>
          <p:nvPr>
            <p:ph type="ftr" sz="quarter" idx="11"/>
          </p:nvPr>
        </p:nvSpPr>
        <p:spPr/>
        <p:txBody>
          <a:bodyPr/>
          <a:lstStyle/>
          <a:p>
            <a:endParaRPr lang="en-US" dirty="0">
              <a:solidFill>
                <a:srgbClr val="336699"/>
              </a:solidFill>
            </a:endParaRPr>
          </a:p>
        </p:txBody>
      </p:sp>
      <p:sp>
        <p:nvSpPr>
          <p:cNvPr id="4" name="Slide Number Placeholder 3"/>
          <p:cNvSpPr>
            <a:spLocks noGrp="1"/>
          </p:cNvSpPr>
          <p:nvPr>
            <p:ph type="sldNum" sz="quarter" idx="12"/>
          </p:nvPr>
        </p:nvSpPr>
        <p:spPr/>
        <p:txBody>
          <a:bodyPr/>
          <a:lstStyle/>
          <a:p>
            <a:fld id="{96652B35-718D-4E28-AFEB-B694A3B357E8}" type="slidenum">
              <a:rPr lang="en-US" smtClean="0"/>
              <a:pPr/>
              <a:t>‹#›</a:t>
            </a:fld>
            <a:endParaRPr lang="en-US" dirty="0"/>
          </a:p>
        </p:txBody>
      </p:sp>
    </p:spTree>
    <p:extLst>
      <p:ext uri="{BB962C8B-B14F-4D97-AF65-F5344CB8AC3E}">
        <p14:creationId xmlns:p14="http://schemas.microsoft.com/office/powerpoint/2010/main" val="218347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Break-Option 1-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t>‹#›</a:t>
            </a:fld>
            <a:endParaRPr lang="en-US" dirty="0"/>
          </a:p>
        </p:txBody>
      </p:sp>
    </p:spTree>
    <p:extLst>
      <p:ext uri="{BB962C8B-B14F-4D97-AF65-F5344CB8AC3E}">
        <p14:creationId xmlns:p14="http://schemas.microsoft.com/office/powerpoint/2010/main" val="3578158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Option 2-Logo">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096000" y="1609389"/>
            <a:ext cx="5181600" cy="41148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400" i="1" dirty="0" smtClean="0">
                <a:solidFill>
                  <a:schemeClr val="bg1"/>
                </a:solidFill>
                <a:latin typeface="Georgia" panose="02040502050405020303" pitchFamily="18" charset="0"/>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dirty="0" smtClean="0">
                <a:solidFill>
                  <a:schemeClr val="lt1"/>
                </a:solidFill>
              </a:defRPr>
            </a:lvl4pPr>
            <a:lvl5pPr marL="1600200" indent="0">
              <a:buNone/>
              <a:defRPr lang="en-US" dirty="0">
                <a:solidFill>
                  <a:schemeClr val="lt1"/>
                </a:solidFill>
              </a:defRPr>
            </a:lvl5pPr>
          </a:lstStyle>
          <a:p>
            <a:pPr marL="0" lvl="0" algn="r" defTabSz="457200"/>
            <a:r>
              <a:rPr lang="en-US"/>
              <a:t>Click to edit text</a:t>
            </a:r>
          </a:p>
        </p:txBody>
      </p:sp>
      <p:sp>
        <p:nvSpPr>
          <p:cNvPr id="3" name="Slide Number Placeholder 2"/>
          <p:cNvSpPr>
            <a:spLocks noGrp="1"/>
          </p:cNvSpPr>
          <p:nvPr>
            <p:ph type="sldNum" sz="quarter" idx="10"/>
          </p:nvPr>
        </p:nvSpPr>
        <p:spPr/>
        <p:txBody>
          <a:bodyPr/>
          <a:lstStyle/>
          <a:p>
            <a:fld id="{9C3745C4-DC22-4C7E-B310-E4DD80906FC3}" type="slidenum">
              <a:rPr lang="en-US" smtClean="0"/>
              <a:pPr/>
              <a:t>‹#›</a:t>
            </a:fld>
            <a:endParaRPr lang="en-US" dirty="0"/>
          </a:p>
        </p:txBody>
      </p:sp>
      <p:cxnSp>
        <p:nvCxnSpPr>
          <p:cNvPr id="4" name="Straight Connector 3"/>
          <p:cNvCxnSpPr/>
          <p:nvPr userDrawn="1"/>
        </p:nvCxnSpPr>
        <p:spPr>
          <a:xfrm flipV="1">
            <a:off x="914400" y="1609390"/>
            <a:ext cx="10363200" cy="3325"/>
          </a:xfrm>
          <a:prstGeom prst="line">
            <a:avLst/>
          </a:prstGeom>
          <a:ln w="254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2" hasCustomPrompt="1"/>
          </p:nvPr>
        </p:nvSpPr>
        <p:spPr>
          <a:xfrm>
            <a:off x="2321489" y="2768100"/>
            <a:ext cx="4416195" cy="590931"/>
          </a:xfrm>
          <a:prstGeom prst="rect">
            <a:avLst/>
          </a:prstGeom>
          <a:noFill/>
        </p:spPr>
        <p:txBody>
          <a:bodyPr wrap="square" rtlCol="0">
            <a:spAutoFit/>
          </a:bodyPr>
          <a:lstStyle>
            <a:lvl1pPr marL="0" indent="0">
              <a:buFontTx/>
              <a:buNone/>
              <a:defRPr lang="en-US" sz="1800" i="1" baseline="0"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 </a:t>
            </a:r>
            <a:endParaRPr lang="en-US" i="1">
              <a:solidFill>
                <a:schemeClr val="bg1"/>
              </a:solidFill>
            </a:endParaRPr>
          </a:p>
        </p:txBody>
      </p:sp>
      <p:sp>
        <p:nvSpPr>
          <p:cNvPr id="15" name="Text Placeholder 13"/>
          <p:cNvSpPr>
            <a:spLocks noGrp="1"/>
          </p:cNvSpPr>
          <p:nvPr>
            <p:ph type="body" sz="quarter" idx="13" hasCustomPrompt="1"/>
          </p:nvPr>
        </p:nvSpPr>
        <p:spPr>
          <a:xfrm>
            <a:off x="5681249" y="4110473"/>
            <a:ext cx="4194625" cy="590931"/>
          </a:xfrm>
          <a:prstGeom prst="rect">
            <a:avLst/>
          </a:prstGeom>
          <a:noFill/>
        </p:spPr>
        <p:txBody>
          <a:bodyPr wrap="square" rtlCol="0">
            <a:spAutoFit/>
          </a:bodyPr>
          <a:lstStyle>
            <a:lvl1pPr marL="0" indent="0">
              <a:buFontTx/>
              <a:buNone/>
              <a:defRPr lang="en-US" sz="1800" i="1"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a:t>
            </a:r>
            <a:endParaRPr lang="en-US" i="1">
              <a:solidFill>
                <a:schemeClr val="bg1"/>
              </a:solidFill>
            </a:endParaRPr>
          </a:p>
        </p:txBody>
      </p:sp>
      <p:sp>
        <p:nvSpPr>
          <p:cNvPr id="2" name="Title 1"/>
          <p:cNvSpPr>
            <a:spLocks noGrp="1"/>
          </p:cNvSpPr>
          <p:nvPr>
            <p:ph type="title" hasCustomPrompt="1"/>
          </p:nvPr>
        </p:nvSpPr>
        <p:spPr>
          <a:xfrm>
            <a:off x="914400" y="1166792"/>
            <a:ext cx="10363200" cy="549275"/>
          </a:xfrm>
          <a:prstGeom prst="rect">
            <a:avLst/>
          </a:prstGeom>
        </p:spPr>
        <p:txBody>
          <a:bodyPr/>
          <a:lstStyle>
            <a:lvl1pPr>
              <a:defRPr sz="3600" baseline="0">
                <a:solidFill>
                  <a:schemeClr val="bg1"/>
                </a:solidFill>
              </a:defRPr>
            </a:lvl1pPr>
          </a:lstStyle>
          <a:p>
            <a:r>
              <a:rPr lang="en-US"/>
              <a:t>Click to add section name</a:t>
            </a:r>
          </a:p>
        </p:txBody>
      </p:sp>
    </p:spTree>
    <p:extLst>
      <p:ext uri="{BB962C8B-B14F-4D97-AF65-F5344CB8AC3E}">
        <p14:creationId xmlns:p14="http://schemas.microsoft.com/office/powerpoint/2010/main" val="66009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pPr/>
              <a:t>‹#›</a:t>
            </a:fld>
            <a:endParaRPr lang="en-US" dirty="0"/>
          </a:p>
        </p:txBody>
      </p:sp>
      <p:sp>
        <p:nvSpPr>
          <p:cNvPr id="7" name="Text Placeholder 6"/>
          <p:cNvSpPr>
            <a:spLocks noGrp="1"/>
          </p:cNvSpPr>
          <p:nvPr>
            <p:ph type="body" sz="quarter" idx="13" hasCustomPrompt="1"/>
          </p:nvPr>
        </p:nvSpPr>
        <p:spPr>
          <a:xfrm>
            <a:off x="914400" y="5943600"/>
            <a:ext cx="10363200" cy="557408"/>
          </a:xfrm>
          <a:prstGeom prst="rect">
            <a:avLst/>
          </a:prstGeom>
          <a:noFill/>
          <a:ln cmpd="sng">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90000"/>
              </a:lnSpc>
              <a:spcBef>
                <a:spcPts val="0"/>
              </a:spcBef>
              <a:spcAft>
                <a:spcPts val="0"/>
              </a:spcAft>
              <a:buClrTx/>
              <a:buSzTx/>
              <a:buFontTx/>
              <a:buNone/>
              <a:tabLst/>
              <a:defRPr lang="en-US" sz="1200" baseline="0" smtClean="0">
                <a:solidFill>
                  <a:schemeClr val="tx1">
                    <a:lumMod val="50000"/>
                    <a:lumOff val="50000"/>
                  </a:schemeClr>
                </a:solidFill>
                <a:latin typeface="Franklin Gothic Medium Cond" panose="020B0606030402020204" pitchFamily="34" charset="0"/>
              </a:defRPr>
            </a:lvl1pPr>
            <a:lvl2pPr marL="228600" indent="0">
              <a:buFontTx/>
              <a:buNone/>
              <a:defRPr lang="en-US" sz="1200" smtClean="0">
                <a:solidFill>
                  <a:schemeClr val="bg1">
                    <a:lumMod val="75000"/>
                  </a:schemeClr>
                </a:solidFill>
                <a:latin typeface="Franklin Gothic Medium Cond" panose="020B0606030402020204" pitchFamily="34" charset="0"/>
              </a:defRPr>
            </a:lvl2pPr>
            <a:lvl3pPr marL="685800" indent="0">
              <a:buFontTx/>
              <a:buNone/>
              <a:defRPr lang="en-US" sz="1200" smtClean="0">
                <a:solidFill>
                  <a:schemeClr val="bg1">
                    <a:lumMod val="75000"/>
                  </a:schemeClr>
                </a:solidFill>
                <a:latin typeface="Franklin Gothic Medium Cond" panose="020B0606030402020204" pitchFamily="34" charset="0"/>
              </a:defRPr>
            </a:lvl3pPr>
            <a:lvl4pPr marL="1143000" indent="0">
              <a:buFontTx/>
              <a:buNone/>
              <a:defRPr lang="en-US" sz="1200" smtClean="0">
                <a:solidFill>
                  <a:schemeClr val="bg1">
                    <a:lumMod val="75000"/>
                  </a:schemeClr>
                </a:solidFill>
                <a:latin typeface="Franklin Gothic Medium Cond" panose="020B0606030402020204" pitchFamily="34" charset="0"/>
              </a:defRPr>
            </a:lvl4pPr>
            <a:lvl5pPr marL="1600200" indent="0">
              <a:buFontTx/>
              <a:buNone/>
              <a:defRPr lang="en-US" sz="1200">
                <a:solidFill>
                  <a:schemeClr val="bg1">
                    <a:lumMod val="75000"/>
                  </a:schemeClr>
                </a:solidFill>
                <a:latin typeface="Franklin Gothic Medium Cond" panose="020B0606030402020204" pitchFamily="34" charset="0"/>
              </a:defRPr>
            </a:lvl5pPr>
          </a:lstStyle>
          <a:p>
            <a:pPr marL="0" lvl="0" defTabSz="457200"/>
            <a:r>
              <a:rPr lang="en-US"/>
              <a:t>1 Click  to create footnote (only if needed). Change number format to “superscript.” Maximum three lines of footnotes.</a:t>
            </a: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58D9DE5C-3056-45A1-ABEC-8E244AB3DC6D}"/>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637507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prstGeom prst="rect">
            <a:avLst/>
          </a:prstGeom>
        </p:spPr>
        <p:txBody>
          <a:bodyPr anchor="b"/>
          <a:lstStyle>
            <a:lvl1pPr algn="l">
              <a:defRPr sz="6000" cap="small" baseline="0">
                <a:latin typeface="Franklin Gothic Medium Cond" panose="020B0606030402020204" pitchFamily="34" charset="0"/>
              </a:defRPr>
            </a:lvl1pPr>
          </a:lstStyle>
          <a:p>
            <a:r>
              <a:rPr lang="en-US"/>
              <a:t>Main Name</a:t>
            </a:r>
          </a:p>
        </p:txBody>
      </p:sp>
      <p:sp>
        <p:nvSpPr>
          <p:cNvPr id="3" name="Subtitle 2"/>
          <p:cNvSpPr>
            <a:spLocks noGrp="1"/>
          </p:cNvSpPr>
          <p:nvPr>
            <p:ph type="subTitle" idx="1" hasCustomPrompt="1"/>
          </p:nvPr>
        </p:nvSpPr>
        <p:spPr>
          <a:xfrm>
            <a:off x="914400" y="3602038"/>
            <a:ext cx="10363200" cy="1655762"/>
          </a:xfrm>
          <a:prstGeom prst="rect">
            <a:avLst/>
          </a:prstGeom>
        </p:spPr>
        <p:txBody>
          <a:bodyPr/>
          <a:lstStyle>
            <a:lvl1pPr marL="0" indent="0" algn="l">
              <a:buNone/>
              <a:defRPr sz="4100" i="1" baseline="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session title here</a:t>
            </a:r>
          </a:p>
        </p:txBody>
      </p:sp>
      <p:sp>
        <p:nvSpPr>
          <p:cNvPr id="8" name="Text Placeholder 7"/>
          <p:cNvSpPr>
            <a:spLocks noGrp="1"/>
          </p:cNvSpPr>
          <p:nvPr>
            <p:ph type="body" sz="quarter" idx="13" hasCustomPrompt="1"/>
          </p:nvPr>
        </p:nvSpPr>
        <p:spPr>
          <a:xfrm>
            <a:off x="8940800" y="5930901"/>
            <a:ext cx="2641600" cy="530225"/>
          </a:xfrm>
          <a:prstGeom prst="rect">
            <a:avLst/>
          </a:prstGeom>
        </p:spPr>
        <p:txBody>
          <a:bodyPr/>
          <a:lstStyle>
            <a:lvl1pPr marL="0" indent="0">
              <a:buNone/>
              <a:defRPr sz="2400" baseline="0">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a:t>Month 2016</a:t>
            </a:r>
          </a:p>
        </p:txBody>
      </p:sp>
      <p:sp>
        <p:nvSpPr>
          <p:cNvPr id="5" name="TextBox 4">
            <a:extLst>
              <a:ext uri="{FF2B5EF4-FFF2-40B4-BE49-F238E27FC236}">
                <a16:creationId xmlns:a16="http://schemas.microsoft.com/office/drawing/2014/main" id="{45EBE595-AC09-44E5-8684-0F2B17AEBE0F}"/>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786700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001C5-66D4-4171-B5DD-72217401B92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8B6AB912-B7CC-498B-B62B-C8AD13FE8013}"/>
              </a:ext>
            </a:extLst>
          </p:cNvPr>
          <p:cNvSpPr>
            <a:spLocks noGrp="1"/>
          </p:cNvSpPr>
          <p:nvPr>
            <p:ph type="sldNum" sz="quarter" idx="10"/>
          </p:nvPr>
        </p:nvSpPr>
        <p:spPr/>
        <p:txBody>
          <a:bodyPr/>
          <a:lstStyle/>
          <a:p>
            <a:r>
              <a:rPr lang="en-US" dirty="0"/>
              <a:t>Slide </a:t>
            </a:r>
            <a:fld id="{DB074988-A63B-2848-9603-65FA7D7B2300}" type="slidenum">
              <a:rPr lang="en-US" smtClean="0"/>
              <a:pPr/>
              <a:t>‹#›</a:t>
            </a:fld>
            <a:endParaRPr lang="en-US" dirty="0"/>
          </a:p>
        </p:txBody>
      </p:sp>
      <p:sp>
        <p:nvSpPr>
          <p:cNvPr id="5" name="Content Placeholder 4">
            <a:extLst>
              <a:ext uri="{FF2B5EF4-FFF2-40B4-BE49-F238E27FC236}">
                <a16:creationId xmlns:a16="http://schemas.microsoft.com/office/drawing/2014/main" id="{110917BE-48A9-435E-A8D1-83EA8E38CE2B}"/>
              </a:ext>
            </a:extLst>
          </p:cNvPr>
          <p:cNvSpPr>
            <a:spLocks noGrp="1"/>
          </p:cNvSpPr>
          <p:nvPr>
            <p:ph sz="quarter" idx="11"/>
          </p:nvPr>
        </p:nvSpPr>
        <p:spPr>
          <a:xfrm>
            <a:off x="609600" y="1145136"/>
            <a:ext cx="10972800" cy="500783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1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EAB9C3ED-D942-4B12-B6DF-870A720D93AB}"/>
              </a:ext>
            </a:extLst>
          </p:cNvPr>
          <p:cNvSpPr>
            <a:spLocks noGrp="1"/>
          </p:cNvSpPr>
          <p:nvPr>
            <p:ph type="sldNum" sz="quarter" idx="10"/>
          </p:nvPr>
        </p:nvSpPr>
        <p:spPr/>
        <p:txBody>
          <a:bodyPr/>
          <a:lstStyle/>
          <a:p>
            <a:r>
              <a:rPr lang="en-US" dirty="0"/>
              <a:t>Slide </a:t>
            </a:r>
            <a:fld id="{DB074988-A63B-2848-9603-65FA7D7B2300}" type="slidenum">
              <a:rPr lang="en-US" smtClean="0"/>
              <a:pPr/>
              <a:t>‹#›</a:t>
            </a:fld>
            <a:endParaRPr lang="en-US" dirty="0"/>
          </a:p>
        </p:txBody>
      </p:sp>
    </p:spTree>
    <p:extLst>
      <p:ext uri="{BB962C8B-B14F-4D97-AF65-F5344CB8AC3E}">
        <p14:creationId xmlns:p14="http://schemas.microsoft.com/office/powerpoint/2010/main" val="3398413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1 (FEMAStat)">
    <p:spTree>
      <p:nvGrpSpPr>
        <p:cNvPr id="1" name=""/>
        <p:cNvGrpSpPr/>
        <p:nvPr/>
      </p:nvGrpSpPr>
      <p:grpSpPr>
        <a:xfrm>
          <a:off x="0" y="0"/>
          <a:ext cx="0" cy="0"/>
          <a:chOff x="0" y="0"/>
          <a:chExt cx="0" cy="0"/>
        </a:xfrm>
      </p:grpSpPr>
      <p:sp>
        <p:nvSpPr>
          <p:cNvPr id="2" name="TextBox 1"/>
          <p:cNvSpPr txBox="1"/>
          <p:nvPr userDrawn="1"/>
        </p:nvSpPr>
        <p:spPr>
          <a:xfrm>
            <a:off x="914398" y="1143000"/>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r>
              <a:rPr lang="en-US" sz="6000" dirty="0">
                <a:solidFill>
                  <a:prstClr val="white">
                    <a:lumMod val="75000"/>
                  </a:prstClr>
                </a:solidFill>
              </a:rPr>
              <a:t>FEMA</a:t>
            </a:r>
            <a:r>
              <a:rPr lang="en-US" sz="6000" dirty="0">
                <a:solidFill>
                  <a:prstClr val="white"/>
                </a:solidFill>
              </a:rPr>
              <a:t>Stat</a:t>
            </a:r>
          </a:p>
        </p:txBody>
      </p:sp>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a:off x="1090864" y="2404895"/>
            <a:ext cx="10186737" cy="1"/>
          </a:xfrm>
          <a:prstGeom prst="line">
            <a:avLst/>
          </a:prstGeom>
          <a:ln w="25400">
            <a:solidFill>
              <a:schemeClr val="tx1">
                <a:lumMod val="7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prstClr val="white"/>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1122661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itle 1"/>
          <p:cNvSpPr>
            <a:spLocks noGrp="1"/>
          </p:cNvSpPr>
          <p:nvPr>
            <p:ph type="ctrTitle" hasCustomPrompt="1"/>
          </p:nvPr>
        </p:nvSpPr>
        <p:spPr>
          <a:xfrm>
            <a:off x="914400" y="697833"/>
            <a:ext cx="7045235" cy="1813867"/>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flipV="1">
            <a:off x="914400" y="2404895"/>
            <a:ext cx="10363200" cy="3325"/>
          </a:xfrm>
          <a:prstGeom prst="line">
            <a:avLst/>
          </a:prstGeom>
          <a:ln w="25400">
            <a:solidFill>
              <a:schemeClr val="bg2">
                <a:lumMod val="50000"/>
                <a:lumOff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prstClr val="white"/>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1166466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914400" y="5084762"/>
            <a:ext cx="7045235" cy="457200"/>
          </a:xfrm>
          <a:prstGeom prst="rect">
            <a:avLst/>
          </a:prstGeom>
        </p:spPr>
        <p:txBody>
          <a:bodyPr/>
          <a:lstStyle>
            <a:lvl1pPr marL="0" indent="0" algn="l">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itle 1"/>
          <p:cNvSpPr>
            <a:spLocks noGrp="1"/>
          </p:cNvSpPr>
          <p:nvPr>
            <p:ph type="ctrTitle" hasCustomPrompt="1"/>
          </p:nvPr>
        </p:nvSpPr>
        <p:spPr>
          <a:xfrm>
            <a:off x="914400" y="697833"/>
            <a:ext cx="7045235" cy="1813867"/>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a:t>
            </a:r>
          </a:p>
        </p:txBody>
      </p:sp>
      <p:sp>
        <p:nvSpPr>
          <p:cNvPr id="6" name="Subtitle 2"/>
          <p:cNvSpPr>
            <a:spLocks noGrp="1"/>
          </p:cNvSpPr>
          <p:nvPr>
            <p:ph type="subTitle" idx="1" hasCustomPrompt="1"/>
          </p:nvPr>
        </p:nvSpPr>
        <p:spPr>
          <a:xfrm>
            <a:off x="914400" y="2535763"/>
            <a:ext cx="7045235" cy="14271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cxnSp>
        <p:nvCxnSpPr>
          <p:cNvPr id="7" name="Straight Connector 6"/>
          <p:cNvCxnSpPr/>
          <p:nvPr userDrawn="1"/>
        </p:nvCxnSpPr>
        <p:spPr>
          <a:xfrm flipV="1">
            <a:off x="914400" y="2404895"/>
            <a:ext cx="10363200" cy="3325"/>
          </a:xfrm>
          <a:prstGeom prst="line">
            <a:avLst/>
          </a:prstGeom>
          <a:ln w="25400">
            <a:solidFill>
              <a:schemeClr val="bg2">
                <a:lumMod val="50000"/>
                <a:lumOff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userDrawn="1"/>
        </p:nvSpPr>
        <p:spPr>
          <a:xfrm>
            <a:off x="8116385" y="2000919"/>
            <a:ext cx="3300552" cy="461665"/>
          </a:xfrm>
          <a:prstGeom prst="rect">
            <a:avLst/>
          </a:prstGeom>
          <a:noFill/>
        </p:spPr>
        <p:txBody>
          <a:bodyPr wrap="square" rtlCol="0">
            <a:spAutoFit/>
          </a:bodyPr>
          <a:lstStyle/>
          <a:p>
            <a:pPr algn="r"/>
            <a:r>
              <a:rPr lang="en-US" sz="2400" dirty="0">
                <a:solidFill>
                  <a:schemeClr val="tx1"/>
                </a:solidFill>
                <a:latin typeface="Franklin Gothic Medium Cond" panose="020B0606030402020204" pitchFamily="34" charset="0"/>
              </a:rPr>
              <a:t>Contributors</a:t>
            </a:r>
          </a:p>
        </p:txBody>
      </p:sp>
      <p:sp>
        <p:nvSpPr>
          <p:cNvPr id="15" name="Text Placeholder 14"/>
          <p:cNvSpPr>
            <a:spLocks noGrp="1"/>
          </p:cNvSpPr>
          <p:nvPr>
            <p:ph type="body" sz="quarter" idx="14"/>
          </p:nvPr>
        </p:nvSpPr>
        <p:spPr>
          <a:xfrm>
            <a:off x="8116386" y="2404894"/>
            <a:ext cx="3300551" cy="3137068"/>
          </a:xfrm>
          <a:prstGeom prst="rect">
            <a:avLst/>
          </a:prstGeom>
        </p:spPr>
        <p:txBody>
          <a:bodyPr/>
          <a:lstStyle>
            <a:lvl1pPr marL="0" indent="0" algn="r">
              <a:spcBef>
                <a:spcPts val="0"/>
              </a:spcBef>
              <a:buFontTx/>
              <a:buNone/>
              <a:defRPr sz="2400">
                <a:solidFill>
                  <a:schemeClr val="tx1"/>
                </a:solidFill>
                <a:latin typeface="+mj-lt"/>
              </a:defRPr>
            </a:lvl1pPr>
            <a:lvl2pPr marL="457200" indent="0">
              <a:buFontTx/>
              <a:buNone/>
              <a:defRPr>
                <a:latin typeface="+mj-lt"/>
              </a:defRPr>
            </a:lvl2pPr>
            <a:lvl3pPr marL="914400" indent="0">
              <a:buFontTx/>
              <a:buNone/>
              <a:defRPr>
                <a:latin typeface="+mj-lt"/>
              </a:defRPr>
            </a:lvl3pPr>
            <a:lvl4pPr marL="1371600" indent="0">
              <a:buFontTx/>
              <a:buNone/>
              <a:defRPr>
                <a:latin typeface="+mj-lt"/>
              </a:defRPr>
            </a:lvl4pPr>
            <a:lvl5pPr marL="1828800" indent="0">
              <a:buFontTx/>
              <a:buNone/>
              <a:defRPr>
                <a:latin typeface="+mj-lt"/>
              </a:defRPr>
            </a:lvl5pPr>
          </a:lstStyle>
          <a:p>
            <a:pPr lvl="0"/>
            <a:endParaRPr lang="en-US"/>
          </a:p>
        </p:txBody>
      </p:sp>
    </p:spTree>
    <p:extLst>
      <p:ext uri="{BB962C8B-B14F-4D97-AF65-F5344CB8AC3E}">
        <p14:creationId xmlns:p14="http://schemas.microsoft.com/office/powerpoint/2010/main" val="3896396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2 (FEMASta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lumMod val="9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p:cNvSpPr txBox="1"/>
          <p:nvPr userDrawn="1"/>
        </p:nvSpPr>
        <p:spPr>
          <a:xfrm>
            <a:off x="914401" y="2137838"/>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r>
              <a:rPr lang="en-US" sz="6000" dirty="0">
                <a:solidFill>
                  <a:prstClr val="white">
                    <a:lumMod val="75000"/>
                  </a:prstClr>
                </a:solidFill>
              </a:rPr>
              <a:t>FEMA</a:t>
            </a:r>
            <a:r>
              <a:rPr lang="en-US" sz="6000" dirty="0">
                <a:solidFill>
                  <a:prstClr val="white"/>
                </a:solidFill>
              </a:rPr>
              <a:t>Stat</a:t>
            </a:r>
          </a:p>
        </p:txBody>
      </p:sp>
    </p:spTree>
    <p:extLst>
      <p:ext uri="{BB962C8B-B14F-4D97-AF65-F5344CB8AC3E}">
        <p14:creationId xmlns:p14="http://schemas.microsoft.com/office/powerpoint/2010/main" val="495013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Tree>
    <p:extLst>
      <p:ext uri="{BB962C8B-B14F-4D97-AF65-F5344CB8AC3E}">
        <p14:creationId xmlns:p14="http://schemas.microsoft.com/office/powerpoint/2010/main" val="179278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rvey Slide">
    <p:spTree>
      <p:nvGrpSpPr>
        <p:cNvPr id="1" name=""/>
        <p:cNvGrpSpPr/>
        <p:nvPr/>
      </p:nvGrpSpPr>
      <p:grpSpPr>
        <a:xfrm>
          <a:off x="0" y="0"/>
          <a:ext cx="0" cy="0"/>
          <a:chOff x="0" y="0"/>
          <a:chExt cx="0" cy="0"/>
        </a:xfrm>
      </p:grpSpPr>
      <p:pic>
        <p:nvPicPr>
          <p:cNvPr id="5" name="Picture 2" descr="of worth my time leadership survey" title="image "/>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4400" y="2279737"/>
            <a:ext cx="4191349" cy="2978063"/>
          </a:xfrm>
          <a:prstGeom prst="rect">
            <a:avLst/>
          </a:prstGeom>
          <a:noFill/>
          <a:ln w="25400">
            <a:solidFill>
              <a:schemeClr val="bg2">
                <a:lumMod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914401" y="914401"/>
            <a:ext cx="10363200" cy="1015663"/>
          </a:xfrm>
          <a:prstGeom prst="rect">
            <a:avLst/>
          </a:prstGeom>
          <a:noFill/>
        </p:spPr>
        <p:txBody>
          <a:bodyPr wrap="square" rtlCol="0">
            <a:spAutoFit/>
          </a:bodyPr>
          <a:lstStyle/>
          <a:p>
            <a:r>
              <a:rPr lang="en-US" sz="6000" dirty="0">
                <a:solidFill>
                  <a:prstClr val="white">
                    <a:lumMod val="75000"/>
                  </a:prstClr>
                </a:solidFill>
                <a:latin typeface="Franklin Gothic Medium Cond"/>
              </a:rPr>
              <a:t>Check your inbox…</a:t>
            </a:r>
          </a:p>
        </p:txBody>
      </p:sp>
      <p:sp>
        <p:nvSpPr>
          <p:cNvPr id="9" name="Subtitle 2"/>
          <p:cNvSpPr txBox="1">
            <a:spLocks/>
          </p:cNvSpPr>
          <p:nvPr userDrawn="1"/>
        </p:nvSpPr>
        <p:spPr>
          <a:xfrm>
            <a:off x="5791199" y="4835048"/>
            <a:ext cx="5486400" cy="65135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prstClr val="white"/>
                </a:solidFill>
              </a:rPr>
              <a:t>Thank you!</a:t>
            </a:r>
          </a:p>
        </p:txBody>
      </p:sp>
      <p:sp>
        <p:nvSpPr>
          <p:cNvPr id="10"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9C3745C4-DC22-4C7E-B310-E4DD80906FC3}" type="slidenum">
              <a:rPr lang="en-US" smtClean="0">
                <a:solidFill>
                  <a:prstClr val="white">
                    <a:lumMod val="75000"/>
                  </a:prstClr>
                </a:solidFill>
              </a:rPr>
              <a:pPr/>
              <a:t>‹#›</a:t>
            </a:fld>
            <a:endParaRPr lang="en-US" dirty="0">
              <a:solidFill>
                <a:prstClr val="white">
                  <a:lumMod val="75000"/>
                </a:prstClr>
              </a:solidFill>
            </a:endParaRPr>
          </a:p>
        </p:txBody>
      </p:sp>
      <p:sp>
        <p:nvSpPr>
          <p:cNvPr id="12" name="Subtitle 2"/>
          <p:cNvSpPr txBox="1">
            <a:spLocks/>
          </p:cNvSpPr>
          <p:nvPr userDrawn="1"/>
        </p:nvSpPr>
        <p:spPr>
          <a:xfrm>
            <a:off x="5791199" y="2286001"/>
            <a:ext cx="5486400" cy="10840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prstClr val="white"/>
                </a:solidFill>
              </a:rPr>
              <a:t>…to take the senior leadership survey.</a:t>
            </a:r>
          </a:p>
        </p:txBody>
      </p:sp>
      <p:sp>
        <p:nvSpPr>
          <p:cNvPr id="11" name="Rectangle 10"/>
          <p:cNvSpPr/>
          <p:nvPr userDrawn="1"/>
        </p:nvSpPr>
        <p:spPr>
          <a:xfrm>
            <a:off x="1648913" y="2923260"/>
            <a:ext cx="2722324" cy="1691014"/>
          </a:xfrm>
          <a:prstGeom prst="rect">
            <a:avLst/>
          </a:prstGeom>
          <a:solidFill>
            <a:schemeClr val="accent2"/>
          </a:solid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prstClr val="white"/>
                </a:solidFill>
              </a:rPr>
              <a:t>Placeholder for updated survey image.</a:t>
            </a:r>
          </a:p>
        </p:txBody>
      </p:sp>
    </p:spTree>
    <p:extLst>
      <p:ext uri="{BB962C8B-B14F-4D97-AF65-F5344CB8AC3E}">
        <p14:creationId xmlns:p14="http://schemas.microsoft.com/office/powerpoint/2010/main" val="39418475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ackground Separator">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914400" y="4546602"/>
            <a:ext cx="10363200" cy="977377"/>
          </a:xfrm>
          <a:prstGeom prst="rect">
            <a:avLst/>
          </a:prstGeom>
        </p:spPr>
        <p:txBody>
          <a:bodyPr/>
          <a:lstStyle>
            <a:lvl1pPr marL="0" indent="0">
              <a:buNone/>
              <a:defRPr sz="3200">
                <a:solidFill>
                  <a:schemeClr val="tx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9"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9C3745C4-DC22-4C7E-B310-E4DD80906FC3}" type="slidenum">
              <a:rPr lang="en-US" smtClean="0">
                <a:solidFill>
                  <a:prstClr val="white">
                    <a:lumMod val="75000"/>
                  </a:prstClr>
                </a:solidFill>
              </a:rPr>
              <a:pPr/>
              <a:t>‹#›</a:t>
            </a:fld>
            <a:endParaRPr lang="en-US" dirty="0">
              <a:solidFill>
                <a:prstClr val="white">
                  <a:lumMod val="75000"/>
                </a:prstClr>
              </a:solidFill>
            </a:endParaRPr>
          </a:p>
        </p:txBody>
      </p:sp>
      <p:sp>
        <p:nvSpPr>
          <p:cNvPr id="14" name="Subtitle 2"/>
          <p:cNvSpPr txBox="1">
            <a:spLocks/>
          </p:cNvSpPr>
          <p:nvPr userDrawn="1"/>
        </p:nvSpPr>
        <p:spPr>
          <a:xfrm>
            <a:off x="914400" y="3640357"/>
            <a:ext cx="9056317" cy="906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i="0" dirty="0">
                <a:solidFill>
                  <a:prstClr val="white">
                    <a:lumMod val="75000"/>
                  </a:prstClr>
                </a:solidFill>
                <a:latin typeface="Franklin Gothic Medium Cond"/>
              </a:rPr>
              <a:t>Background Slides</a:t>
            </a:r>
          </a:p>
        </p:txBody>
      </p:sp>
    </p:spTree>
    <p:extLst>
      <p:ext uri="{BB962C8B-B14F-4D97-AF65-F5344CB8AC3E}">
        <p14:creationId xmlns:p14="http://schemas.microsoft.com/office/powerpoint/2010/main" val="21687682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2286001"/>
            <a:ext cx="7924800" cy="2102251"/>
          </a:xfrm>
          <a:prstGeom prst="rect">
            <a:avLst/>
          </a:prstGeom>
        </p:spPr>
      </p:pic>
      <p:sp>
        <p:nvSpPr>
          <p:cNvPr id="5" name="Rectangle 4"/>
          <p:cNvSpPr/>
          <p:nvPr userDrawn="1"/>
        </p:nvSpPr>
        <p:spPr>
          <a:xfrm>
            <a:off x="243840" y="5486401"/>
            <a:ext cx="4876800" cy="11398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Tree>
    <p:extLst>
      <p:ext uri="{BB962C8B-B14F-4D97-AF65-F5344CB8AC3E}">
        <p14:creationId xmlns:p14="http://schemas.microsoft.com/office/powerpoint/2010/main" val="21567888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solidFill>
                  <a:prstClr val="white">
                    <a:lumMod val="75000"/>
                  </a:prstClr>
                </a:solidFill>
              </a:rPr>
              <a:pPr/>
              <a:t>‹#›</a:t>
            </a:fld>
            <a:endParaRPr lang="en-US" dirty="0">
              <a:solidFill>
                <a:prstClr val="white">
                  <a:lumMod val="75000"/>
                </a:prstClr>
              </a:solidFill>
            </a:endParaRP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227337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Tree>
    <p:extLst>
      <p:ext uri="{BB962C8B-B14F-4D97-AF65-F5344CB8AC3E}">
        <p14:creationId xmlns:p14="http://schemas.microsoft.com/office/powerpoint/2010/main" val="3032575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95817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solidFill>
                  <a:prstClr val="white">
                    <a:lumMod val="75000"/>
                  </a:prstClr>
                </a:solidFill>
              </a:rPr>
              <a:pPr/>
              <a:t>‹#›</a:t>
            </a:fld>
            <a:endParaRPr lang="en-US" dirty="0">
              <a:solidFill>
                <a:prstClr val="white">
                  <a:lumMod val="75000"/>
                </a:prstClr>
              </a:solidFill>
            </a:endParaRP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60ECB6AC-DB71-4B78-840A-030DF02EF598}"/>
              </a:ext>
            </a:extLst>
          </p:cNvPr>
          <p:cNvSpPr txBox="1"/>
          <p:nvPr userDrawn="1"/>
        </p:nvSpPr>
        <p:spPr>
          <a:xfrm>
            <a:off x="4511041" y="6192643"/>
            <a:ext cx="3167737"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7072449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a:extLst>
              <a:ext uri="{FF2B5EF4-FFF2-40B4-BE49-F238E27FC236}">
                <a16:creationId xmlns:a16="http://schemas.microsoft.com/office/drawing/2014/main" id="{102A6D90-683F-46E2-9B12-B813BC0F8125}"/>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593180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FEMAStat)">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lumMod val="95000"/>
                  </a:schemeClr>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p:cNvSpPr txBox="1"/>
          <p:nvPr userDrawn="1"/>
        </p:nvSpPr>
        <p:spPr>
          <a:xfrm>
            <a:off x="914401" y="2137838"/>
            <a:ext cx="6886183" cy="1392763"/>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lvl="0"/>
            <a:r>
              <a:rPr lang="en-US" sz="6000" dirty="0"/>
              <a:t>FEMA</a:t>
            </a:r>
            <a:r>
              <a:rPr lang="en-US" sz="6000" dirty="0">
                <a:solidFill>
                  <a:schemeClr val="tx1"/>
                </a:solidFill>
              </a:rPr>
              <a:t>Stat</a:t>
            </a:r>
          </a:p>
        </p:txBody>
      </p:sp>
    </p:spTree>
    <p:extLst>
      <p:ext uri="{BB962C8B-B14F-4D97-AF65-F5344CB8AC3E}">
        <p14:creationId xmlns:p14="http://schemas.microsoft.com/office/powerpoint/2010/main" val="41461105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solidFill>
                  <a:prstClr val="black">
                    <a:tint val="75000"/>
                  </a:prstClr>
                </a:solidFill>
              </a:rPr>
              <a:pPr/>
              <a:t>‹#›</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72F3F252-C6C1-4941-B217-4F3F94309F69}"/>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1285231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buFontTx/>
              <a:buNone/>
              <a:defRPr sz="1200">
                <a:solidFill>
                  <a:schemeClr val="bg1">
                    <a:lumMod val="75000"/>
                  </a:schemeClr>
                </a:solidFill>
                <a:latin typeface="+mn-lt"/>
              </a:defRPr>
            </a:lvl1pPr>
          </a:lstStyle>
          <a:p>
            <a:fld id="{85CCE00C-251C-48B3-A60E-A85E665BCC2D}" type="slidenum">
              <a:rPr lang="en-US" smtClean="0">
                <a:solidFill>
                  <a:prstClr val="white">
                    <a:lumMod val="75000"/>
                  </a:prstClr>
                </a:solidFill>
              </a:rPr>
              <a:pPr/>
              <a:t>‹#›</a:t>
            </a:fld>
            <a:endParaRPr lang="en-US" dirty="0">
              <a:solidFill>
                <a:prstClr val="white">
                  <a:lumMod val="75000"/>
                </a:prstClr>
              </a:solidFill>
            </a:endParaRP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extBox 7">
            <a:extLst>
              <a:ext uri="{FF2B5EF4-FFF2-40B4-BE49-F238E27FC236}">
                <a16:creationId xmlns:a16="http://schemas.microsoft.com/office/drawing/2014/main" id="{A7022A42-05A6-4D38-B5BE-845E858CB52D}"/>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34530018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a:extLst>
              <a:ext uri="{FF2B5EF4-FFF2-40B4-BE49-F238E27FC236}">
                <a16:creationId xmlns:a16="http://schemas.microsoft.com/office/drawing/2014/main" id="{4EDE29FE-D519-4159-8872-D5FBE69C43BD}"/>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402141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solidFill>
                  <a:prstClr val="black">
                    <a:tint val="75000"/>
                  </a:prstClr>
                </a:solidFill>
              </a:rPr>
              <a:pPr/>
              <a:t>‹#›</a:t>
            </a:fld>
            <a:endParaRPr lang="en-US" dirty="0">
              <a:solidFill>
                <a:prstClr val="black">
                  <a:tint val="75000"/>
                </a:prstClr>
              </a:solidFill>
            </a:endParaRPr>
          </a:p>
        </p:txBody>
      </p:sp>
      <p:sp>
        <p:nvSpPr>
          <p:cNvPr id="5" name="TextBox 4">
            <a:extLst>
              <a:ext uri="{FF2B5EF4-FFF2-40B4-BE49-F238E27FC236}">
                <a16:creationId xmlns:a16="http://schemas.microsoft.com/office/drawing/2014/main" id="{340E9243-6BE2-438F-A247-D0B3BC2E15B0}"/>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2675354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ey">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914400" y="5943600"/>
            <a:ext cx="10363200" cy="557408"/>
          </a:xfrm>
          <a:prstGeom prst="rect">
            <a:avLst/>
          </a:prstGeom>
          <a:noFill/>
          <a:ln cmpd="sng">
            <a:solidFill>
              <a:schemeClr val="bg1">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marR="0" indent="0" algn="l" defTabSz="457200" rtl="0" eaLnBrk="1" fontAlgn="auto" latinLnBrk="0" hangingPunct="1">
              <a:lnSpc>
                <a:spcPct val="90000"/>
              </a:lnSpc>
              <a:spcBef>
                <a:spcPts val="0"/>
              </a:spcBef>
              <a:spcAft>
                <a:spcPts val="0"/>
              </a:spcAft>
              <a:buClrTx/>
              <a:buSzTx/>
              <a:buFontTx/>
              <a:buNone/>
              <a:tabLst/>
              <a:defRPr lang="en-US" sz="1200" baseline="0" smtClean="0">
                <a:solidFill>
                  <a:schemeClr val="tx1">
                    <a:lumMod val="50000"/>
                    <a:lumOff val="50000"/>
                  </a:schemeClr>
                </a:solidFill>
                <a:latin typeface="Franklin Gothic Medium Cond" panose="020B0606030402020204" pitchFamily="34" charset="0"/>
              </a:defRPr>
            </a:lvl1pPr>
            <a:lvl2pPr marL="228600" indent="0">
              <a:buFontTx/>
              <a:buNone/>
              <a:defRPr lang="en-US" sz="1200" smtClean="0">
                <a:solidFill>
                  <a:schemeClr val="bg1">
                    <a:lumMod val="75000"/>
                  </a:schemeClr>
                </a:solidFill>
                <a:latin typeface="Franklin Gothic Medium Cond" panose="020B0606030402020204" pitchFamily="34" charset="0"/>
              </a:defRPr>
            </a:lvl2pPr>
            <a:lvl3pPr marL="685800" indent="0">
              <a:buFontTx/>
              <a:buNone/>
              <a:defRPr lang="en-US" sz="1200" smtClean="0">
                <a:solidFill>
                  <a:schemeClr val="bg1">
                    <a:lumMod val="75000"/>
                  </a:schemeClr>
                </a:solidFill>
                <a:latin typeface="Franklin Gothic Medium Cond" panose="020B0606030402020204" pitchFamily="34" charset="0"/>
              </a:defRPr>
            </a:lvl3pPr>
            <a:lvl4pPr marL="1143000" indent="0">
              <a:buFontTx/>
              <a:buNone/>
              <a:defRPr lang="en-US" sz="1200" smtClean="0">
                <a:solidFill>
                  <a:schemeClr val="bg1">
                    <a:lumMod val="75000"/>
                  </a:schemeClr>
                </a:solidFill>
                <a:latin typeface="Franklin Gothic Medium Cond" panose="020B0606030402020204" pitchFamily="34" charset="0"/>
              </a:defRPr>
            </a:lvl4pPr>
            <a:lvl5pPr marL="1600200" indent="0">
              <a:buFontTx/>
              <a:buNone/>
              <a:defRPr lang="en-US" sz="1200">
                <a:solidFill>
                  <a:schemeClr val="bg1">
                    <a:lumMod val="75000"/>
                  </a:schemeClr>
                </a:solidFill>
                <a:latin typeface="Franklin Gothic Medium Cond" panose="020B0606030402020204" pitchFamily="34" charset="0"/>
              </a:defRPr>
            </a:lvl5pPr>
          </a:lstStyle>
          <a:p>
            <a:pPr marL="0" lvl="0" defTabSz="457200"/>
            <a:r>
              <a:rPr lang="en-US"/>
              <a:t>1 Click  to create footnote (only if needed). Change number format to “superscript.” Maximum three lines of footnotes.</a:t>
            </a:r>
          </a:p>
        </p:txBody>
      </p:sp>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TextBox 4">
            <a:extLst>
              <a:ext uri="{FF2B5EF4-FFF2-40B4-BE49-F238E27FC236}">
                <a16:creationId xmlns:a16="http://schemas.microsoft.com/office/drawing/2014/main" id="{3999537B-62EA-4B07-8435-707381A21615}"/>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3106506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accent1"/>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
        <p:nvSpPr>
          <p:cNvPr id="5" name="TextBox 4">
            <a:extLst>
              <a:ext uri="{FF2B5EF4-FFF2-40B4-BE49-F238E27FC236}">
                <a16:creationId xmlns:a16="http://schemas.microsoft.com/office/drawing/2014/main" id="{7F9FB8AE-7541-4364-B6D8-3DC94989339E}"/>
              </a:ext>
            </a:extLst>
          </p:cNvPr>
          <p:cNvSpPr txBox="1"/>
          <p:nvPr userDrawn="1"/>
        </p:nvSpPr>
        <p:spPr>
          <a:xfrm>
            <a:off x="4513223" y="6319163"/>
            <a:ext cx="3165555"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1170266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80059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63311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9344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5806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43000"/>
            <a:ext cx="10363200" cy="2387600"/>
          </a:xfrm>
          <a:prstGeom prst="rect">
            <a:avLst/>
          </a:prstGeom>
        </p:spPr>
        <p:txBody>
          <a:bodyPr anchor="b"/>
          <a:lstStyle>
            <a:lvl1pPr algn="l">
              <a:defRPr sz="6000" cap="small" baseline="0">
                <a:solidFill>
                  <a:schemeClr val="tx1">
                    <a:lumMod val="75000"/>
                  </a:schemeClr>
                </a:solidFill>
                <a:latin typeface="Franklin Gothic Medium Cond" panose="020B0606030402020204" pitchFamily="34" charset="0"/>
              </a:defRPr>
            </a:lvl1pPr>
          </a:lstStyle>
          <a:p>
            <a:r>
              <a:rPr lang="en-US"/>
              <a:t>Enter Title (e.g. FEMAStat)</a:t>
            </a:r>
          </a:p>
        </p:txBody>
      </p:sp>
      <p:sp>
        <p:nvSpPr>
          <p:cNvPr id="3" name="Subtitle 2"/>
          <p:cNvSpPr>
            <a:spLocks noGrp="1"/>
          </p:cNvSpPr>
          <p:nvPr>
            <p:ph type="subTitle" idx="1" hasCustomPrompt="1"/>
          </p:nvPr>
        </p:nvSpPr>
        <p:spPr>
          <a:xfrm>
            <a:off x="914400" y="3657600"/>
            <a:ext cx="10363200" cy="1655762"/>
          </a:xfrm>
          <a:prstGeom prst="rect">
            <a:avLst/>
          </a:prstGeom>
        </p:spPr>
        <p:txBody>
          <a:bodyPr/>
          <a:lstStyle>
            <a:lvl1pPr marL="0" indent="0" algn="l">
              <a:buNone/>
              <a:defRPr sz="3200" i="1" baseline="0">
                <a:solidFill>
                  <a:schemeClr val="tx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Enter topic (e.g.  Disaster Closeout)</a:t>
            </a:r>
          </a:p>
        </p:txBody>
      </p:sp>
      <p:sp>
        <p:nvSpPr>
          <p:cNvPr id="8" name="Text Placeholder 7"/>
          <p:cNvSpPr>
            <a:spLocks noGrp="1"/>
          </p:cNvSpPr>
          <p:nvPr>
            <p:ph type="body" sz="quarter" idx="13" hasCustomPrompt="1"/>
          </p:nvPr>
        </p:nvSpPr>
        <p:spPr>
          <a:xfrm>
            <a:off x="4893501" y="5905500"/>
            <a:ext cx="6384099" cy="457200"/>
          </a:xfrm>
          <a:prstGeom prst="rect">
            <a:avLst/>
          </a:prstGeom>
        </p:spPr>
        <p:txBody>
          <a:bodyPr/>
          <a:lstStyle>
            <a:lvl1pPr marL="0" indent="0" algn="r">
              <a:buNone/>
              <a:defRPr sz="2400" baseline="0">
                <a:solidFill>
                  <a:schemeClr val="tx1">
                    <a:lumMod val="75000"/>
                  </a:schemeClr>
                </a:solidFill>
                <a:latin typeface="Georgia" panose="02040502050405020303" pitchFamily="18" charset="0"/>
              </a:defRPr>
            </a:lvl1pPr>
            <a:lvl2pPr>
              <a:defRPr sz="2400">
                <a:latin typeface="Georgia" panose="02040502050405020303" pitchFamily="18" charset="0"/>
              </a:defRPr>
            </a:lvl2pPr>
            <a:lvl3pPr>
              <a:defRPr sz="2400">
                <a:latin typeface="Georgia" panose="02040502050405020303" pitchFamily="18" charset="0"/>
              </a:defRPr>
            </a:lvl3pPr>
            <a:lvl4pPr>
              <a:defRPr sz="2400">
                <a:latin typeface="Georgia" panose="02040502050405020303" pitchFamily="18" charset="0"/>
              </a:defRPr>
            </a:lvl4pPr>
            <a:lvl5pPr>
              <a:defRPr sz="2400">
                <a:latin typeface="Georgia" panose="02040502050405020303" pitchFamily="18" charset="0"/>
              </a:defRPr>
            </a:lvl5pPr>
          </a:lstStyle>
          <a:p>
            <a:pPr lvl="0"/>
            <a:r>
              <a:rPr lang="en-US" err="1"/>
              <a:t>Mmm</a:t>
            </a:r>
            <a:r>
              <a:rPr lang="en-US"/>
              <a:t> DD, 201X</a:t>
            </a:r>
          </a:p>
        </p:txBody>
      </p:sp>
    </p:spTree>
    <p:extLst>
      <p:ext uri="{BB962C8B-B14F-4D97-AF65-F5344CB8AC3E}">
        <p14:creationId xmlns:p14="http://schemas.microsoft.com/office/powerpoint/2010/main" val="10307199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12812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693547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380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948125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38583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77509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42038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387600"/>
          </a:xfrm>
          <a:prstGeom prst="rect">
            <a:avLst/>
          </a:prstGeom>
        </p:spPr>
        <p:txBody>
          <a:bodyPr anchor="b"/>
          <a:lstStyle>
            <a:lvl1pPr algn="l">
              <a:defRPr sz="6000" cap="small" baseline="0">
                <a:latin typeface="Franklin Gothic Medium Cond" panose="020B0606030402020204" pitchFamily="34" charset="0"/>
              </a:defRPr>
            </a:lvl1pPr>
          </a:lstStyle>
          <a:p>
            <a:r>
              <a:rPr lang="en-US"/>
              <a:t>Main Name</a:t>
            </a:r>
          </a:p>
        </p:txBody>
      </p:sp>
      <p:sp>
        <p:nvSpPr>
          <p:cNvPr id="3" name="Subtitle 2"/>
          <p:cNvSpPr>
            <a:spLocks noGrp="1"/>
          </p:cNvSpPr>
          <p:nvPr>
            <p:ph type="subTitle" idx="1" hasCustomPrompt="1"/>
          </p:nvPr>
        </p:nvSpPr>
        <p:spPr>
          <a:xfrm>
            <a:off x="914400" y="3602038"/>
            <a:ext cx="10363200" cy="1655762"/>
          </a:xfrm>
          <a:prstGeom prst="rect">
            <a:avLst/>
          </a:prstGeom>
        </p:spPr>
        <p:txBody>
          <a:bodyPr/>
          <a:lstStyle>
            <a:lvl1pPr marL="0" indent="0" algn="l">
              <a:buNone/>
              <a:defRPr sz="4100" i="1" baseline="0">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Insert session title here</a:t>
            </a:r>
          </a:p>
        </p:txBody>
      </p:sp>
    </p:spTree>
    <p:extLst>
      <p:ext uri="{BB962C8B-B14F-4D97-AF65-F5344CB8AC3E}">
        <p14:creationId xmlns:p14="http://schemas.microsoft.com/office/powerpoint/2010/main" val="3304118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DCBA512-12F0-42AB-ABA7-F807DE609395}"/>
              </a:ext>
            </a:extLst>
          </p:cNvPr>
          <p:cNvSpPr>
            <a:spLocks noGrp="1"/>
          </p:cNvSpPr>
          <p:nvPr>
            <p:ph type="ctrTitle" hasCustomPrompt="1"/>
          </p:nvPr>
        </p:nvSpPr>
        <p:spPr>
          <a:xfrm>
            <a:off x="2209799" y="2076449"/>
            <a:ext cx="7772400" cy="1193800"/>
          </a:xfrm>
        </p:spPr>
        <p:txBody>
          <a:bodyPr/>
          <a:lstStyle/>
          <a:p>
            <a:pPr algn="ctr" defTabSz="457200">
              <a:lnSpc>
                <a:spcPct val="100000"/>
              </a:lnSpc>
              <a:spcBef>
                <a:spcPts val="0"/>
              </a:spcBef>
            </a:pPr>
            <a:br>
              <a:rPr lang="en-US" sz="1200" b="0" dirty="0">
                <a:solidFill>
                  <a:srgbClr val="1F4E79"/>
                </a:solidFill>
                <a:latin typeface="Segoe UI" panose="020B0502040204020203" pitchFamily="34" charset="0"/>
                <a:cs typeface="Segoe UI" panose="020B0502040204020203" pitchFamily="34" charset="0"/>
              </a:rPr>
            </a:br>
            <a:endParaRPr lang="en-US" sz="2800" b="0" i="1" cap="none" dirty="0">
              <a:solidFill>
                <a:schemeClr val="tx1"/>
              </a:solidFill>
              <a:latin typeface="Segoe UI" panose="020B0502040204020203" pitchFamily="34" charset="0"/>
            </a:endParaRPr>
          </a:p>
        </p:txBody>
      </p:sp>
      <p:pic>
        <p:nvPicPr>
          <p:cNvPr id="6" name="Picture 5">
            <a:extLst>
              <a:ext uri="{FF2B5EF4-FFF2-40B4-BE49-F238E27FC236}">
                <a16:creationId xmlns:a16="http://schemas.microsoft.com/office/drawing/2014/main" id="{D89A9F87-AB93-4516-8FFB-3B8A6EC60927}"/>
              </a:ext>
            </a:extLst>
          </p:cNvPr>
          <p:cNvPicPr>
            <a:picLocks noChangeAspect="1"/>
          </p:cNvPicPr>
          <p:nvPr userDrawn="1"/>
        </p:nvPicPr>
        <p:blipFill>
          <a:blip r:embed="rId2"/>
          <a:stretch>
            <a:fillRect/>
          </a:stretch>
        </p:blipFill>
        <p:spPr>
          <a:xfrm>
            <a:off x="3057863" y="3270249"/>
            <a:ext cx="6076272" cy="448815"/>
          </a:xfrm>
          <a:prstGeom prst="rect">
            <a:avLst/>
          </a:prstGeom>
        </p:spPr>
      </p:pic>
      <p:pic>
        <p:nvPicPr>
          <p:cNvPr id="7" name="Picture 6">
            <a:extLst>
              <a:ext uri="{FF2B5EF4-FFF2-40B4-BE49-F238E27FC236}">
                <a16:creationId xmlns:a16="http://schemas.microsoft.com/office/drawing/2014/main" id="{9B93D7A3-766C-4223-9DAF-1833A9C2FDB4}"/>
              </a:ext>
            </a:extLst>
          </p:cNvPr>
          <p:cNvPicPr>
            <a:picLocks noChangeAspect="1"/>
          </p:cNvPicPr>
          <p:nvPr userDrawn="1"/>
        </p:nvPicPr>
        <p:blipFill>
          <a:blip r:embed="rId3">
            <a:alphaModFix amt="86000"/>
          </a:blip>
          <a:stretch>
            <a:fillRect/>
          </a:stretch>
        </p:blipFill>
        <p:spPr>
          <a:xfrm>
            <a:off x="462578" y="5619532"/>
            <a:ext cx="1854200" cy="894072"/>
          </a:xfrm>
          <a:prstGeom prst="rect">
            <a:avLst/>
          </a:prstGeom>
        </p:spPr>
      </p:pic>
      <p:pic>
        <p:nvPicPr>
          <p:cNvPr id="9" name="Picture 8">
            <a:extLst>
              <a:ext uri="{FF2B5EF4-FFF2-40B4-BE49-F238E27FC236}">
                <a16:creationId xmlns:a16="http://schemas.microsoft.com/office/drawing/2014/main" id="{EF407F8A-20C0-4C55-9C1E-73A0CC6BC278}"/>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8100033" y="2334977"/>
            <a:ext cx="729798" cy="841430"/>
          </a:xfrm>
          <a:prstGeom prst="rect">
            <a:avLst/>
          </a:prstGeom>
          <a:noFill/>
        </p:spPr>
      </p:pic>
      <p:sp>
        <p:nvSpPr>
          <p:cNvPr id="11" name="Text Placeholder 10">
            <a:extLst>
              <a:ext uri="{FF2B5EF4-FFF2-40B4-BE49-F238E27FC236}">
                <a16:creationId xmlns:a16="http://schemas.microsoft.com/office/drawing/2014/main" id="{53C9B53F-C825-4ECD-BD45-FD3143C44FD0}"/>
              </a:ext>
            </a:extLst>
          </p:cNvPr>
          <p:cNvSpPr>
            <a:spLocks noGrp="1"/>
          </p:cNvSpPr>
          <p:nvPr>
            <p:ph type="body" sz="quarter" idx="14"/>
          </p:nvPr>
        </p:nvSpPr>
        <p:spPr>
          <a:xfrm>
            <a:off x="2316163" y="3719513"/>
            <a:ext cx="7697787" cy="6159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35552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D6EC-F287-40F8-AD52-E54B583A7553}"/>
              </a:ext>
            </a:extLst>
          </p:cNvPr>
          <p:cNvSpPr>
            <a:spLocks noGrp="1"/>
          </p:cNvSpPr>
          <p:nvPr>
            <p:ph type="title"/>
          </p:nvPr>
        </p:nvSpPr>
        <p:spPr/>
        <p:txBody>
          <a:bodyPr/>
          <a:lstStyle/>
          <a:p>
            <a:r>
              <a:rPr lang="en-US"/>
              <a:t>Click to edit Master title style</a:t>
            </a:r>
          </a:p>
        </p:txBody>
      </p:sp>
      <p:pic>
        <p:nvPicPr>
          <p:cNvPr id="4" name="Picture 3">
            <a:extLst>
              <a:ext uri="{FF2B5EF4-FFF2-40B4-BE49-F238E27FC236}">
                <a16:creationId xmlns:a16="http://schemas.microsoft.com/office/drawing/2014/main" id="{EC4E3106-87E4-4F1E-8930-E17B73C40531}"/>
              </a:ext>
            </a:extLst>
          </p:cNvPr>
          <p:cNvPicPr>
            <a:picLocks noChangeAspect="1"/>
          </p:cNvPicPr>
          <p:nvPr userDrawn="1"/>
        </p:nvPicPr>
        <p:blipFill>
          <a:blip r:embed="rId2"/>
          <a:stretch>
            <a:fillRect/>
          </a:stretch>
        </p:blipFill>
        <p:spPr>
          <a:xfrm>
            <a:off x="3057864" y="2825628"/>
            <a:ext cx="6076272" cy="448815"/>
          </a:xfrm>
          <a:prstGeom prst="rect">
            <a:avLst/>
          </a:prstGeom>
        </p:spPr>
      </p:pic>
      <p:sp>
        <p:nvSpPr>
          <p:cNvPr id="7" name="Text Placeholder 6">
            <a:extLst>
              <a:ext uri="{FF2B5EF4-FFF2-40B4-BE49-F238E27FC236}">
                <a16:creationId xmlns:a16="http://schemas.microsoft.com/office/drawing/2014/main" id="{A72F0270-FC62-4D5E-8A82-6A61DF600B2F}"/>
              </a:ext>
            </a:extLst>
          </p:cNvPr>
          <p:cNvSpPr>
            <a:spLocks noGrp="1"/>
          </p:cNvSpPr>
          <p:nvPr>
            <p:ph type="body" sz="quarter" idx="11"/>
          </p:nvPr>
        </p:nvSpPr>
        <p:spPr>
          <a:xfrm>
            <a:off x="2935288" y="2335213"/>
            <a:ext cx="4822825" cy="841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8219EE1F-15E6-4E5F-B6B1-8F237F56A704}"/>
              </a:ext>
            </a:extLst>
          </p:cNvPr>
          <p:cNvSpPr>
            <a:spLocks noGrp="1"/>
          </p:cNvSpPr>
          <p:nvPr>
            <p:ph type="body" sz="quarter" idx="12"/>
          </p:nvPr>
        </p:nvSpPr>
        <p:spPr>
          <a:xfrm>
            <a:off x="2935288" y="3821113"/>
            <a:ext cx="4822825" cy="64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descr="Federal Emergency Management Agency (FEMA) Department of Homeland Security seal">
            <a:extLst>
              <a:ext uri="{FF2B5EF4-FFF2-40B4-BE49-F238E27FC236}">
                <a16:creationId xmlns:a16="http://schemas.microsoft.com/office/drawing/2014/main" id="{8373B3F4-4F71-4505-B33E-11927123BCEF}"/>
              </a:ext>
            </a:extLst>
          </p:cNvPr>
          <p:cNvPicPr>
            <a:picLocks noChangeAspect="1"/>
          </p:cNvPicPr>
          <p:nvPr userDrawn="1"/>
        </p:nvPicPr>
        <p:blipFill>
          <a:blip r:embed="rId3">
            <a:alphaModFix amt="86000"/>
          </a:blip>
          <a:stretch>
            <a:fillRect/>
          </a:stretch>
        </p:blipFill>
        <p:spPr>
          <a:xfrm>
            <a:off x="462578" y="5619532"/>
            <a:ext cx="1854200" cy="894072"/>
          </a:xfrm>
          <a:prstGeom prst="rect">
            <a:avLst/>
          </a:prstGeom>
        </p:spPr>
      </p:pic>
    </p:spTree>
    <p:extLst>
      <p:ext uri="{BB962C8B-B14F-4D97-AF65-F5344CB8AC3E}">
        <p14:creationId xmlns:p14="http://schemas.microsoft.com/office/powerpoint/2010/main" val="71364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Separator">
    <p:spTree>
      <p:nvGrpSpPr>
        <p:cNvPr id="1" name=""/>
        <p:cNvGrpSpPr/>
        <p:nvPr/>
      </p:nvGrpSpPr>
      <p:grpSpPr>
        <a:xfrm>
          <a:off x="0" y="0"/>
          <a:ext cx="0" cy="0"/>
          <a:chOff x="0" y="0"/>
          <a:chExt cx="0" cy="0"/>
        </a:xfrm>
      </p:grpSpPr>
      <p:sp>
        <p:nvSpPr>
          <p:cNvPr id="8" name="Text Placeholder 2"/>
          <p:cNvSpPr>
            <a:spLocks noGrp="1"/>
          </p:cNvSpPr>
          <p:nvPr>
            <p:ph type="body" idx="1" hasCustomPrompt="1"/>
          </p:nvPr>
        </p:nvSpPr>
        <p:spPr>
          <a:xfrm>
            <a:off x="914400" y="4546602"/>
            <a:ext cx="10363200" cy="977377"/>
          </a:xfrm>
          <a:prstGeom prst="rect">
            <a:avLst/>
          </a:prstGeom>
        </p:spPr>
        <p:txBody>
          <a:bodyPr/>
          <a:lstStyle>
            <a:lvl1pPr marL="0" indent="0">
              <a:buNone/>
              <a:defRPr sz="3200">
                <a:solidFill>
                  <a:schemeClr val="tx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9"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tx1">
                    <a:lumMod val="75000"/>
                  </a:schemeClr>
                </a:solidFill>
              </a:defRPr>
            </a:lvl1pPr>
          </a:lstStyle>
          <a:p>
            <a:fld id="{9C3745C4-DC22-4C7E-B310-E4DD80906FC3}" type="slidenum">
              <a:rPr lang="en-US" smtClean="0"/>
              <a:pPr/>
              <a:t>‹#›</a:t>
            </a:fld>
            <a:endParaRPr lang="en-US" dirty="0"/>
          </a:p>
        </p:txBody>
      </p:sp>
      <p:sp>
        <p:nvSpPr>
          <p:cNvPr id="14" name="Subtitle 2"/>
          <p:cNvSpPr txBox="1">
            <a:spLocks/>
          </p:cNvSpPr>
          <p:nvPr userDrawn="1"/>
        </p:nvSpPr>
        <p:spPr>
          <a:xfrm>
            <a:off x="914400" y="3640357"/>
            <a:ext cx="9056317" cy="90624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3200" i="1" kern="1200" baseline="0">
                <a:solidFill>
                  <a:schemeClr val="tx1">
                    <a:lumMod val="95000"/>
                  </a:schemeClr>
                </a:solidFill>
                <a:latin typeface="Georgia" panose="02040502050405020303"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lumMod val="75000"/>
                  </a:schemeClr>
                </a:solidFill>
                <a:latin typeface="Franklin Gothic Book" panose="020B05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lumMod val="75000"/>
                  </a:schemeClr>
                </a:solidFill>
                <a:latin typeface="Franklin Gothic Book" panose="020B05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lumMod val="75000"/>
                  </a:schemeClr>
                </a:solidFill>
                <a:latin typeface="Franklin Gothic Book" panose="020B05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i="0" dirty="0">
                <a:solidFill>
                  <a:schemeClr val="tx1">
                    <a:lumMod val="75000"/>
                  </a:schemeClr>
                </a:solidFill>
                <a:latin typeface="+mj-lt"/>
              </a:rPr>
              <a:t>Background Slides</a:t>
            </a:r>
          </a:p>
        </p:txBody>
      </p:sp>
    </p:spTree>
    <p:extLst>
      <p:ext uri="{BB962C8B-B14F-4D97-AF65-F5344CB8AC3E}">
        <p14:creationId xmlns:p14="http://schemas.microsoft.com/office/powerpoint/2010/main" val="7421403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Key">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768096" y="538838"/>
            <a:ext cx="10668000" cy="852640"/>
          </a:xfrm>
          <a:prstGeom prst="rect">
            <a:avLst/>
          </a:prstGeom>
        </p:spPr>
        <p:txBody>
          <a:bodyPr/>
          <a:lstStyle>
            <a:lvl1pPr>
              <a:defRPr sz="4800" baseline="0">
                <a:solidFill>
                  <a:schemeClr val="tx2"/>
                </a:solidFill>
                <a:latin typeface="Franklin Gothic Medium Cond" panose="020B0606030402020204" pitchFamily="34" charset="0"/>
              </a:defRPr>
            </a:lvl1pPr>
          </a:lstStyle>
          <a:p>
            <a:r>
              <a:rPr lang="en-US"/>
              <a:t>Click to edit heading</a:t>
            </a:r>
          </a:p>
        </p:txBody>
      </p:sp>
      <p:sp>
        <p:nvSpPr>
          <p:cNvPr id="3" name="Text Placeholder 2"/>
          <p:cNvSpPr>
            <a:spLocks noGrp="1"/>
          </p:cNvSpPr>
          <p:nvPr>
            <p:ph type="body" sz="quarter" idx="14"/>
          </p:nvPr>
        </p:nvSpPr>
        <p:spPr>
          <a:xfrm>
            <a:off x="914400" y="1828800"/>
            <a:ext cx="10363200" cy="4114800"/>
          </a:xfrm>
          <a:prstGeom prst="rect">
            <a:avLst/>
          </a:prstGeom>
        </p:spPr>
        <p:txBody>
          <a:bodyPr/>
          <a:lstStyle>
            <a:lvl1pPr marL="228600" indent="-228600">
              <a:spcAft>
                <a:spcPts val="600"/>
              </a:spcAft>
              <a:buFont typeface="Wingdings" panose="05000000000000000000" pitchFamily="2" charset="2"/>
              <a:buChar char="§"/>
              <a:defRPr>
                <a:solidFill>
                  <a:schemeClr val="tx2"/>
                </a:solidFill>
                <a:latin typeface="+mj-lt"/>
              </a:defRPr>
            </a:lvl1pPr>
            <a:lvl2pPr marL="685800" indent="-228600">
              <a:spcAft>
                <a:spcPts val="600"/>
              </a:spcAft>
              <a:buFont typeface="Wingdings" panose="05000000000000000000" pitchFamily="2" charset="2"/>
              <a:buChar char="§"/>
              <a:defRPr>
                <a:solidFill>
                  <a:schemeClr val="accent1"/>
                </a:solidFill>
              </a:defRPr>
            </a:lvl2pPr>
            <a:lvl3pPr marL="1143000" indent="-228600">
              <a:spcAft>
                <a:spcPts val="600"/>
              </a:spcAft>
              <a:buFont typeface="Wingdings" panose="05000000000000000000" pitchFamily="2" charset="2"/>
              <a:buChar char="§"/>
              <a:defRPr>
                <a:solidFill>
                  <a:schemeClr val="tx1">
                    <a:lumMod val="50000"/>
                    <a:lumOff val="50000"/>
                  </a:schemeClr>
                </a:solidFill>
              </a:defRPr>
            </a:lvl3pPr>
            <a:lvl4pPr marL="1600200" indent="-228600">
              <a:buFont typeface="Wingdings" panose="05000000000000000000" pitchFamily="2" charset="2"/>
              <a:buChar char="§"/>
              <a:defRPr>
                <a:solidFill>
                  <a:schemeClr val="tx2"/>
                </a:solidFill>
              </a:defRPr>
            </a:lvl4pPr>
            <a:lvl5pPr marL="2057400" indent="-228600">
              <a:buFont typeface="Wingdings" panose="05000000000000000000" pitchFamily="2" charset="2"/>
              <a:buChar cha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795810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21292-5BDF-4962-9A51-88B1A25385A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0136FB83-7D41-427E-8C69-CD07BF655308}"/>
              </a:ext>
            </a:extLst>
          </p:cNvPr>
          <p:cNvSpPr>
            <a:spLocks noGrp="1"/>
          </p:cNvSpPr>
          <p:nvPr>
            <p:ph sz="quarter" idx="11"/>
          </p:nvPr>
        </p:nvSpPr>
        <p:spPr>
          <a:xfrm>
            <a:off x="838200" y="2011363"/>
            <a:ext cx="10515600" cy="50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able Placeholder 6">
            <a:extLst>
              <a:ext uri="{FF2B5EF4-FFF2-40B4-BE49-F238E27FC236}">
                <a16:creationId xmlns:a16="http://schemas.microsoft.com/office/drawing/2014/main" id="{039B5FC7-45EE-4234-8DD7-648749A626C5}"/>
              </a:ext>
            </a:extLst>
          </p:cNvPr>
          <p:cNvSpPr>
            <a:spLocks noGrp="1"/>
          </p:cNvSpPr>
          <p:nvPr>
            <p:ph type="tbl" sz="quarter" idx="12"/>
          </p:nvPr>
        </p:nvSpPr>
        <p:spPr>
          <a:xfrm>
            <a:off x="838200" y="2840038"/>
            <a:ext cx="10515600" cy="1284287"/>
          </a:xfrm>
        </p:spPr>
        <p:txBody>
          <a:bodyPr/>
          <a:lstStyle>
            <a:lvl1pPr marL="0" indent="0">
              <a:buNone/>
              <a:defRPr/>
            </a:lvl1pPr>
          </a:lstStyle>
          <a:p>
            <a:endParaRPr lang="en-US" dirty="0"/>
          </a:p>
        </p:txBody>
      </p:sp>
      <p:sp>
        <p:nvSpPr>
          <p:cNvPr id="9" name="Text Placeholder 8">
            <a:extLst>
              <a:ext uri="{FF2B5EF4-FFF2-40B4-BE49-F238E27FC236}">
                <a16:creationId xmlns:a16="http://schemas.microsoft.com/office/drawing/2014/main" id="{BA559634-7F1E-493C-A4E0-6DBAAAEE5053}"/>
              </a:ext>
            </a:extLst>
          </p:cNvPr>
          <p:cNvSpPr>
            <a:spLocks noGrp="1"/>
          </p:cNvSpPr>
          <p:nvPr>
            <p:ph type="body" sz="quarter" idx="13"/>
          </p:nvPr>
        </p:nvSpPr>
        <p:spPr>
          <a:xfrm>
            <a:off x="838200" y="4348163"/>
            <a:ext cx="10515600" cy="752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0346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33600" y="2286001"/>
            <a:ext cx="7924800" cy="2102251"/>
          </a:xfrm>
          <a:prstGeom prst="rect">
            <a:avLst/>
          </a:prstGeom>
        </p:spPr>
      </p:pic>
      <p:sp>
        <p:nvSpPr>
          <p:cNvPr id="5" name="Rectangle 4"/>
          <p:cNvSpPr/>
          <p:nvPr userDrawn="1"/>
        </p:nvSpPr>
        <p:spPr>
          <a:xfrm>
            <a:off x="243840" y="5486401"/>
            <a:ext cx="4876800" cy="113986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57924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Break-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709739"/>
            <a:ext cx="10363200" cy="2852737"/>
          </a:xfrm>
          <a:prstGeom prst="rect">
            <a:avLst/>
          </a:prstGeom>
        </p:spPr>
        <p:txBody>
          <a:bodyPr anchor="b"/>
          <a:lstStyle>
            <a:lvl1pPr>
              <a:defRPr sz="6000">
                <a:solidFill>
                  <a:schemeClr val="bg1"/>
                </a:solidFill>
                <a:latin typeface="Franklin Gothic Medium Cond" panose="020B0606030402020204" pitchFamily="34" charset="0"/>
              </a:defRPr>
            </a:lvl1pPr>
          </a:lstStyle>
          <a:p>
            <a:r>
              <a:rPr lang="en-US"/>
              <a:t>Click to add section name</a:t>
            </a:r>
          </a:p>
        </p:txBody>
      </p:sp>
      <p:sp>
        <p:nvSpPr>
          <p:cNvPr id="3" name="Text Placeholder 2"/>
          <p:cNvSpPr>
            <a:spLocks noGrp="1"/>
          </p:cNvSpPr>
          <p:nvPr>
            <p:ph type="body" idx="1" hasCustomPrompt="1"/>
          </p:nvPr>
        </p:nvSpPr>
        <p:spPr>
          <a:xfrm>
            <a:off x="914400" y="4546601"/>
            <a:ext cx="10363200" cy="978408"/>
          </a:xfrm>
          <a:prstGeom prst="rect">
            <a:avLst/>
          </a:prstGeom>
        </p:spPr>
        <p:txBody>
          <a:bodyPr/>
          <a:lstStyle>
            <a:lvl1pPr marL="0" inden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text</a:t>
            </a:r>
          </a:p>
        </p:txBody>
      </p:sp>
      <p:sp>
        <p:nvSpPr>
          <p:cNvPr id="6" name="Slide Number Placeholder 5"/>
          <p:cNvSpPr>
            <a:spLocks noGrp="1"/>
          </p:cNvSpPr>
          <p:nvPr>
            <p:ph type="sldNum" sz="quarter" idx="12"/>
          </p:nvPr>
        </p:nvSpPr>
        <p:spPr>
          <a:xfrm>
            <a:off x="11582400" y="3176"/>
            <a:ext cx="609600" cy="365125"/>
          </a:xfrm>
        </p:spPr>
        <p:txBody>
          <a:bodyPr/>
          <a:lstStyle/>
          <a:p>
            <a:fld id="{9C3745C4-DC22-4C7E-B310-E4DD80906FC3}" type="slidenum">
              <a:rPr lang="en-US" smtClean="0"/>
              <a:t>‹#›</a:t>
            </a:fld>
            <a:endParaRPr lang="en-US" dirty="0"/>
          </a:p>
        </p:txBody>
      </p:sp>
    </p:spTree>
    <p:extLst>
      <p:ext uri="{BB962C8B-B14F-4D97-AF65-F5344CB8AC3E}">
        <p14:creationId xmlns:p14="http://schemas.microsoft.com/office/powerpoint/2010/main" val="944879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Option 2">
    <p:spTree>
      <p:nvGrpSpPr>
        <p:cNvPr id="1" name=""/>
        <p:cNvGrpSpPr/>
        <p:nvPr/>
      </p:nvGrpSpPr>
      <p:grpSpPr>
        <a:xfrm>
          <a:off x="0" y="0"/>
          <a:ext cx="0" cy="0"/>
          <a:chOff x="0" y="0"/>
          <a:chExt cx="0" cy="0"/>
        </a:xfrm>
      </p:grpSpPr>
      <p:sp>
        <p:nvSpPr>
          <p:cNvPr id="12" name="Text Placeholder 11"/>
          <p:cNvSpPr>
            <a:spLocks noGrp="1"/>
          </p:cNvSpPr>
          <p:nvPr>
            <p:ph type="body" sz="quarter" idx="11" hasCustomPrompt="1"/>
          </p:nvPr>
        </p:nvSpPr>
        <p:spPr>
          <a:xfrm>
            <a:off x="6096000" y="1609389"/>
            <a:ext cx="5181600" cy="411480"/>
          </a:xfrm>
          <a:prstGeom prst="rect">
            <a:avLst/>
          </a:prstGeom>
          <a:solidFill>
            <a:schemeClr val="bg1">
              <a:lumMod val="6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2400" i="1" dirty="0" smtClean="0">
                <a:solidFill>
                  <a:schemeClr val="bg1"/>
                </a:solidFill>
                <a:latin typeface="Georgia" panose="02040502050405020303" pitchFamily="18" charset="0"/>
              </a:defRPr>
            </a:lvl1pPr>
            <a:lvl2pPr marL="228600" indent="0">
              <a:buNone/>
              <a:defRPr lang="en-US" sz="1800" dirty="0" smtClean="0">
                <a:solidFill>
                  <a:schemeClr val="lt1"/>
                </a:solidFill>
              </a:defRPr>
            </a:lvl2pPr>
            <a:lvl3pPr marL="685800" indent="0">
              <a:buNone/>
              <a:defRPr lang="en-US" sz="1800" dirty="0" smtClean="0">
                <a:solidFill>
                  <a:schemeClr val="lt1"/>
                </a:solidFill>
              </a:defRPr>
            </a:lvl3pPr>
            <a:lvl4pPr marL="1143000" indent="0">
              <a:buNone/>
              <a:defRPr lang="en-US" dirty="0" smtClean="0">
                <a:solidFill>
                  <a:schemeClr val="lt1"/>
                </a:solidFill>
              </a:defRPr>
            </a:lvl4pPr>
            <a:lvl5pPr marL="1600200" indent="0">
              <a:buNone/>
              <a:defRPr lang="en-US" dirty="0">
                <a:solidFill>
                  <a:schemeClr val="lt1"/>
                </a:solidFill>
              </a:defRPr>
            </a:lvl5pPr>
          </a:lstStyle>
          <a:p>
            <a:pPr marL="0" lvl="0" algn="r" defTabSz="457200"/>
            <a:r>
              <a:rPr lang="en-US"/>
              <a:t>Click to edit text</a:t>
            </a:r>
          </a:p>
        </p:txBody>
      </p:sp>
      <p:sp>
        <p:nvSpPr>
          <p:cNvPr id="3" name="Slide Number Placeholder 2"/>
          <p:cNvSpPr>
            <a:spLocks noGrp="1"/>
          </p:cNvSpPr>
          <p:nvPr>
            <p:ph type="sldNum" sz="quarter" idx="10"/>
          </p:nvPr>
        </p:nvSpPr>
        <p:spPr/>
        <p:txBody>
          <a:bodyPr/>
          <a:lstStyle/>
          <a:p>
            <a:fld id="{9C3745C4-DC22-4C7E-B310-E4DD80906FC3}" type="slidenum">
              <a:rPr lang="en-US" smtClean="0"/>
              <a:pPr/>
              <a:t>‹#›</a:t>
            </a:fld>
            <a:endParaRPr lang="en-US" dirty="0"/>
          </a:p>
        </p:txBody>
      </p:sp>
      <p:cxnSp>
        <p:nvCxnSpPr>
          <p:cNvPr id="4" name="Straight Connector 3"/>
          <p:cNvCxnSpPr/>
          <p:nvPr userDrawn="1"/>
        </p:nvCxnSpPr>
        <p:spPr>
          <a:xfrm flipV="1">
            <a:off x="914400" y="1609390"/>
            <a:ext cx="10363200" cy="3325"/>
          </a:xfrm>
          <a:prstGeom prst="line">
            <a:avLst/>
          </a:prstGeom>
          <a:ln w="25400">
            <a:solidFill>
              <a:schemeClr val="bg1">
                <a:lumMod val="65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2" hasCustomPrompt="1"/>
          </p:nvPr>
        </p:nvSpPr>
        <p:spPr>
          <a:xfrm>
            <a:off x="2321489" y="2768100"/>
            <a:ext cx="4416195" cy="590931"/>
          </a:xfrm>
          <a:prstGeom prst="rect">
            <a:avLst/>
          </a:prstGeom>
          <a:noFill/>
        </p:spPr>
        <p:txBody>
          <a:bodyPr wrap="square" rtlCol="0">
            <a:spAutoFit/>
          </a:bodyPr>
          <a:lstStyle>
            <a:lvl1pPr marL="0" indent="0">
              <a:buFontTx/>
              <a:buNone/>
              <a:defRPr lang="en-US" sz="1800" i="1" baseline="0"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 </a:t>
            </a:r>
            <a:endParaRPr lang="en-US" i="1">
              <a:solidFill>
                <a:schemeClr val="bg1"/>
              </a:solidFill>
            </a:endParaRPr>
          </a:p>
        </p:txBody>
      </p:sp>
      <p:sp>
        <p:nvSpPr>
          <p:cNvPr id="15" name="Text Placeholder 13"/>
          <p:cNvSpPr>
            <a:spLocks noGrp="1"/>
          </p:cNvSpPr>
          <p:nvPr>
            <p:ph type="body" sz="quarter" idx="13" hasCustomPrompt="1"/>
          </p:nvPr>
        </p:nvSpPr>
        <p:spPr>
          <a:xfrm>
            <a:off x="5681249" y="4110473"/>
            <a:ext cx="4194625" cy="590931"/>
          </a:xfrm>
          <a:prstGeom prst="rect">
            <a:avLst/>
          </a:prstGeom>
          <a:noFill/>
        </p:spPr>
        <p:txBody>
          <a:bodyPr wrap="square" rtlCol="0">
            <a:spAutoFit/>
          </a:bodyPr>
          <a:lstStyle>
            <a:lvl1pPr marL="0" indent="0">
              <a:buFontTx/>
              <a:buNone/>
              <a:defRPr lang="en-US" sz="1800" i="1" dirty="0">
                <a:solidFill>
                  <a:schemeClr val="bg1"/>
                </a:solidFill>
              </a:defRPr>
            </a:lvl1pPr>
          </a:lstStyle>
          <a:p>
            <a:pPr algn="ctr"/>
            <a:r>
              <a:rPr lang="en-US" i="1">
                <a:solidFill>
                  <a:schemeClr val="bg1"/>
                </a:solidFill>
              </a:rPr>
              <a:t>Optional</a:t>
            </a:r>
            <a:r>
              <a:rPr lang="en-US" i="1" baseline="0">
                <a:solidFill>
                  <a:schemeClr val="bg1"/>
                </a:solidFill>
              </a:rPr>
              <a:t> floating text box, minimum 18 pt. font, copy/paste as desired.</a:t>
            </a:r>
            <a:endParaRPr lang="en-US" i="1">
              <a:solidFill>
                <a:schemeClr val="bg1"/>
              </a:solidFill>
            </a:endParaRPr>
          </a:p>
        </p:txBody>
      </p:sp>
      <p:sp>
        <p:nvSpPr>
          <p:cNvPr id="2" name="Title 1"/>
          <p:cNvSpPr>
            <a:spLocks noGrp="1"/>
          </p:cNvSpPr>
          <p:nvPr>
            <p:ph type="title" hasCustomPrompt="1"/>
          </p:nvPr>
        </p:nvSpPr>
        <p:spPr>
          <a:xfrm>
            <a:off x="914400" y="1166792"/>
            <a:ext cx="10363200" cy="549275"/>
          </a:xfrm>
          <a:prstGeom prst="rect">
            <a:avLst/>
          </a:prstGeom>
        </p:spPr>
        <p:txBody>
          <a:bodyPr/>
          <a:lstStyle>
            <a:lvl1pPr>
              <a:defRPr sz="3600" baseline="0">
                <a:solidFill>
                  <a:schemeClr val="bg1"/>
                </a:solidFill>
              </a:defRPr>
            </a:lvl1pPr>
          </a:lstStyle>
          <a:p>
            <a:r>
              <a:rPr lang="en-US"/>
              <a:t>Click to add section name</a:t>
            </a:r>
          </a:p>
        </p:txBody>
      </p:sp>
    </p:spTree>
    <p:extLst>
      <p:ext uri="{BB962C8B-B14F-4D97-AF65-F5344CB8AC3E}">
        <p14:creationId xmlns:p14="http://schemas.microsoft.com/office/powerpoint/2010/main" val="1403943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19EBC2B9-F108-4D4F-885C-BB59860D68FD}" type="slidenum">
              <a:rPr lang="en-US" smtClean="0"/>
              <a:t>‹#›</a:t>
            </a:fld>
            <a:endParaRPr lang="en-US" dirty="0"/>
          </a:p>
        </p:txBody>
      </p:sp>
    </p:spTree>
    <p:extLst>
      <p:ext uri="{BB962C8B-B14F-4D97-AF65-F5344CB8AC3E}">
        <p14:creationId xmlns:p14="http://schemas.microsoft.com/office/powerpoint/2010/main" val="4094233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theme" Target="../theme/theme10.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11554" y="5715000"/>
            <a:ext cx="2585241" cy="685800"/>
          </a:xfrm>
          <a:prstGeom prst="rect">
            <a:avLst/>
          </a:prstGeom>
        </p:spPr>
      </p:pic>
      <p:sp>
        <p:nvSpPr>
          <p:cNvPr id="10" name="TextBox 9"/>
          <p:cNvSpPr txBox="1"/>
          <p:nvPr userDrawn="1"/>
        </p:nvSpPr>
        <p:spPr>
          <a:xfrm>
            <a:off x="1048321" y="6198711"/>
            <a:ext cx="3300551" cy="404179"/>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lvl="0" algn="r"/>
            <a:endParaRPr lang="en-US" sz="1800" dirty="0">
              <a:solidFill>
                <a:schemeClr val="tx1">
                  <a:lumMod val="75000"/>
                </a:schemeClr>
              </a:solidFill>
              <a:latin typeface="+mj-lt"/>
            </a:endParaRPr>
          </a:p>
        </p:txBody>
      </p:sp>
    </p:spTree>
    <p:extLst>
      <p:ext uri="{BB962C8B-B14F-4D97-AF65-F5344CB8AC3E}">
        <p14:creationId xmlns:p14="http://schemas.microsoft.com/office/powerpoint/2010/main" val="3769194633"/>
      </p:ext>
    </p:extLst>
  </p:cSld>
  <p:clrMap bg1="dk1" tx1="lt1" bg2="dk2" tx2="lt2" accent1="accent1" accent2="accent2" accent3="accent3" accent4="accent4" accent5="accent5" accent6="accent6" hlink="hlink" folHlink="folHlink"/>
  <p:sldLayoutIdLst>
    <p:sldLayoutId id="2147483736" r:id="rId1"/>
    <p:sldLayoutId id="2147483735" r:id="rId2"/>
    <p:sldLayoutId id="2147483727" r:id="rId3"/>
    <p:sldLayoutId id="2147483737" r:id="rId4"/>
    <p:sldLayoutId id="2147483730" r:id="rId5"/>
    <p:sldLayoutId id="2147483732" r:id="rId6"/>
  </p:sldLayoutIdLst>
  <p:hf hdr="0" ftr="0" dt="0"/>
  <p:txStyles>
    <p:titleStyle>
      <a:lvl1pPr algn="l" defTabSz="914400" rtl="0" eaLnBrk="1" latinLnBrk="0" hangingPunct="1">
        <a:lnSpc>
          <a:spcPct val="90000"/>
        </a:lnSpc>
        <a:spcBef>
          <a:spcPct val="0"/>
        </a:spcBef>
        <a:buNone/>
        <a:defRPr sz="4400" kern="1200">
          <a:solidFill>
            <a:schemeClr val="tx1">
              <a:lumMod val="75000"/>
            </a:schemeClr>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a16="http://schemas.microsoft.com/office/drawing/2014/main" id="{46C5E6A9-BF7F-499A-85C4-ED993CF0F6E6}"/>
              </a:ext>
            </a:extLst>
          </p:cNvPr>
          <p:cNvPicPr>
            <a:picLocks noChangeAspect="1"/>
          </p:cNvPicPr>
          <p:nvPr userDrawn="1"/>
        </p:nvPicPr>
        <p:blipFill>
          <a:blip r:embed="rId18">
            <a:alphaModFix amt="86000"/>
          </a:blip>
          <a:stretch>
            <a:fillRect/>
          </a:stretch>
        </p:blipFill>
        <p:spPr>
          <a:xfrm>
            <a:off x="462578" y="5619532"/>
            <a:ext cx="1854200" cy="894072"/>
          </a:xfrm>
          <a:prstGeom prst="rect">
            <a:avLst/>
          </a:prstGeom>
        </p:spPr>
      </p:pic>
      <p:sp>
        <p:nvSpPr>
          <p:cNvPr id="7" name="Text Placeholder 12">
            <a:extLst>
              <a:ext uri="{FF2B5EF4-FFF2-40B4-BE49-F238E27FC236}">
                <a16:creationId xmlns:a16="http://schemas.microsoft.com/office/drawing/2014/main" id="{78B2623F-7007-4034-8912-4DFEC5588933}"/>
              </a:ext>
            </a:extLst>
          </p:cNvPr>
          <p:cNvSpPr txBox="1">
            <a:spLocks/>
          </p:cNvSpPr>
          <p:nvPr userDrawn="1"/>
        </p:nvSpPr>
        <p:spPr>
          <a:xfrm>
            <a:off x="3093383" y="5901784"/>
            <a:ext cx="5657003" cy="40798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400" dirty="0">
                <a:solidFill>
                  <a:srgbClr val="1F4E79"/>
                </a:solidFill>
              </a:rPr>
              <a:t>NATIONAL DISASTER &amp; EMERGENCY MANAGEMENT UNIVERSITY</a:t>
            </a:r>
          </a:p>
          <a:p>
            <a:pPr algn="ctr">
              <a:lnSpc>
                <a:spcPct val="100000"/>
              </a:lnSpc>
              <a:spcBef>
                <a:spcPts val="0"/>
              </a:spcBef>
            </a:pPr>
            <a:r>
              <a:rPr lang="en-US" sz="1400" dirty="0">
                <a:solidFill>
                  <a:srgbClr val="1F4E79"/>
                </a:solidFill>
              </a:rPr>
              <a:t>EMMITSBURG, MARYLAND</a:t>
            </a:r>
          </a:p>
          <a:p>
            <a:pPr>
              <a:lnSpc>
                <a:spcPct val="100000"/>
              </a:lnSpc>
              <a:spcBef>
                <a:spcPts val="0"/>
              </a:spcBef>
            </a:pPr>
            <a:endParaRPr lang="en-US" sz="1400" dirty="0"/>
          </a:p>
        </p:txBody>
      </p:sp>
      <p:sp>
        <p:nvSpPr>
          <p:cNvPr id="8" name="Slide Number Placeholder 8">
            <a:extLst>
              <a:ext uri="{FF2B5EF4-FFF2-40B4-BE49-F238E27FC236}">
                <a16:creationId xmlns:a16="http://schemas.microsoft.com/office/drawing/2014/main" id="{B5F1A6EC-1BD5-4855-8597-C779D86D9DF9}"/>
              </a:ext>
            </a:extLst>
          </p:cNvPr>
          <p:cNvSpPr txBox="1">
            <a:spLocks/>
          </p:cNvSpPr>
          <p:nvPr userDrawn="1"/>
        </p:nvSpPr>
        <p:spPr>
          <a:xfrm>
            <a:off x="9645343" y="5972785"/>
            <a:ext cx="1854199"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5CCE00C-251C-48B3-A60E-A85E665BCC2D}" type="slidenum">
              <a:rPr lang="en-US" sz="1200" smtClean="0">
                <a:solidFill>
                  <a:srgbClr val="1F4E79"/>
                </a:solidFill>
              </a:rPr>
              <a:pPr algn="r"/>
              <a:t>‹#›</a:t>
            </a:fld>
            <a:endParaRPr lang="en-US" sz="1200" dirty="0">
              <a:solidFill>
                <a:srgbClr val="1F4E79"/>
              </a:solidFill>
            </a:endParaRPr>
          </a:p>
        </p:txBody>
      </p:sp>
    </p:spTree>
    <p:extLst>
      <p:ext uri="{BB962C8B-B14F-4D97-AF65-F5344CB8AC3E}">
        <p14:creationId xmlns:p14="http://schemas.microsoft.com/office/powerpoint/2010/main" val="2683743150"/>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13" r:id="rId13"/>
    <p:sldLayoutId id="2147483915" r:id="rId14"/>
    <p:sldLayoutId id="2147483912" r:id="rId15"/>
    <p:sldLayoutId id="2147483914" r:id="rId16"/>
  </p:sldLayoutIdLst>
  <p:hf hdr="0" ftr="0" dt="0"/>
  <p:txStyles>
    <p:titleStyle>
      <a:lvl1pPr algn="l" defTabSz="914400" rtl="0" eaLnBrk="1" latinLnBrk="0" hangingPunct="1">
        <a:lnSpc>
          <a:spcPct val="90000"/>
        </a:lnSpc>
        <a:spcBef>
          <a:spcPct val="0"/>
        </a:spcBef>
        <a:buNone/>
        <a:defRPr sz="3600" b="1" kern="1200">
          <a:solidFill>
            <a:srgbClr val="1F4E79"/>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bg1"/>
                </a:solidFill>
              </a:defRPr>
            </a:lvl1pPr>
          </a:lstStyle>
          <a:p>
            <a:fld id="{9C3745C4-DC22-4C7E-B310-E4DD80906FC3}" type="slidenum">
              <a:rPr lang="en-US" smtClean="0"/>
              <a:pPr/>
              <a:t>‹#›</a:t>
            </a:fld>
            <a:endParaRPr lang="en-US" dirty="0"/>
          </a:p>
        </p:txBody>
      </p:sp>
    </p:spTree>
    <p:extLst>
      <p:ext uri="{BB962C8B-B14F-4D97-AF65-F5344CB8AC3E}">
        <p14:creationId xmlns:p14="http://schemas.microsoft.com/office/powerpoint/2010/main" val="4245483416"/>
      </p:ext>
    </p:extLst>
  </p:cSld>
  <p:clrMap bg1="lt1" tx1="dk1" bg2="lt2" tx2="dk2" accent1="accent1" accent2="accent2" accent3="accent3" accent4="accent4" accent5="accent5" accent6="accent6" hlink="hlink" folHlink="folHlink"/>
  <p:sldLayoutIdLst>
    <p:sldLayoutId id="2147483675" r:id="rId1"/>
    <p:sldLayoutId id="2147483720" r:id="rId2"/>
    <p:sldLayoutId id="2147483757" r:id="rId3"/>
    <p:sldLayoutId id="2147483864" r:id="rId4"/>
    <p:sldLayoutId id="2147483875"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582400" y="1"/>
            <a:ext cx="609600" cy="365125"/>
          </a:xfrm>
          <a:prstGeom prst="rect">
            <a:avLst/>
          </a:prstGeom>
        </p:spPr>
        <p:txBody>
          <a:bodyPr vert="horz" lIns="91440" tIns="45720" rIns="91440" bIns="45720" rtlCol="0" anchor="ctr"/>
          <a:lstStyle>
            <a:lvl1pPr algn="r">
              <a:defRPr sz="1200">
                <a:solidFill>
                  <a:schemeClr val="bg1"/>
                </a:solidFill>
              </a:defRPr>
            </a:lvl1pPr>
          </a:lstStyle>
          <a:p>
            <a:fld id="{9C3745C4-DC22-4C7E-B310-E4DD80906FC3}"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14398" y="6020136"/>
            <a:ext cx="2585241" cy="685800"/>
          </a:xfrm>
          <a:prstGeom prst="rect">
            <a:avLst/>
          </a:prstGeom>
        </p:spPr>
      </p:pic>
    </p:spTree>
    <p:extLst>
      <p:ext uri="{BB962C8B-B14F-4D97-AF65-F5344CB8AC3E}">
        <p14:creationId xmlns:p14="http://schemas.microsoft.com/office/powerpoint/2010/main" val="3374780228"/>
      </p:ext>
    </p:extLst>
  </p:cSld>
  <p:clrMap bg1="lt1" tx1="dk1" bg2="lt2" tx2="dk2" accent1="accent1" accent2="accent2" accent3="accent3" accent4="accent4" accent5="accent5" accent6="accent6" hlink="hlink" folHlink="folHlink"/>
  <p:sldLayoutIdLst>
    <p:sldLayoutId id="2147483750" r:id="rId1"/>
    <p:sldLayoutId id="21474837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t>‹#›</a:t>
            </a:fld>
            <a:endParaRPr lang="en-US" dirty="0"/>
          </a:p>
        </p:txBody>
      </p:sp>
    </p:spTree>
    <p:extLst>
      <p:ext uri="{BB962C8B-B14F-4D97-AF65-F5344CB8AC3E}">
        <p14:creationId xmlns:p14="http://schemas.microsoft.com/office/powerpoint/2010/main" val="3865174251"/>
      </p:ext>
    </p:extLst>
  </p:cSld>
  <p:clrMap bg1="lt1" tx1="dk1" bg2="lt2" tx2="dk2" accent1="accent1" accent2="accent2" accent3="accent3" accent4="accent4" accent5="accent5" accent6="accent6" hlink="hlink" folHlink="folHlink"/>
  <p:sldLayoutIdLst>
    <p:sldLayoutId id="2147483686" r:id="rId1"/>
    <p:sldLayoutId id="2147483895" r:id="rId2"/>
    <p:sldLayoutId id="2147483897" r:id="rId3"/>
    <p:sldLayoutId id="2147483898" r:id="rId4"/>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50000"/>
          </a:schemeClr>
        </a:solidFill>
        <a:effectLst/>
      </p:bgPr>
    </p:bg>
    <p:spTree>
      <p:nvGrpSpPr>
        <p:cNvPr id="1" name=""/>
        <p:cNvGrpSpPr/>
        <p:nvPr/>
      </p:nvGrpSpPr>
      <p:grpSpPr>
        <a:xfrm>
          <a:off x="0" y="0"/>
          <a:ext cx="0" cy="0"/>
          <a:chOff x="0" y="0"/>
          <a:chExt cx="0" cy="0"/>
        </a:xfrm>
      </p:grpSpPr>
      <p:sp>
        <p:nvSpPr>
          <p:cNvPr id="10" name="TextBox 9"/>
          <p:cNvSpPr txBox="1"/>
          <p:nvPr userDrawn="1"/>
        </p:nvSpPr>
        <p:spPr>
          <a:xfrm>
            <a:off x="1048321" y="6198711"/>
            <a:ext cx="3300551" cy="404179"/>
          </a:xfrm>
          <a:prstGeom prst="rect">
            <a:avLst/>
          </a:prstGeom>
        </p:spPr>
        <p:txBody>
          <a:bodyPr anchor="b"/>
          <a:lstStyle>
            <a:lvl1pPr defTabSz="914400">
              <a:lnSpc>
                <a:spcPct val="90000"/>
              </a:lnSpc>
              <a:spcBef>
                <a:spcPct val="0"/>
              </a:spcBef>
              <a:buNone/>
              <a:defRPr sz="6000" cap="small" baseline="0">
                <a:solidFill>
                  <a:schemeClr val="tx1">
                    <a:lumMod val="75000"/>
                  </a:schemeClr>
                </a:solidFill>
                <a:latin typeface="Franklin Gothic Medium Cond" panose="020B0606030402020204" pitchFamily="34" charset="0"/>
                <a:ea typeface="+mj-ea"/>
                <a:cs typeface="+mj-cs"/>
              </a:defRPr>
            </a:lvl1pPr>
          </a:lstStyle>
          <a:p>
            <a:pPr algn="r"/>
            <a:endParaRPr lang="en-US" sz="1800" dirty="0">
              <a:solidFill>
                <a:prstClr val="white">
                  <a:lumMod val="75000"/>
                </a:prstClr>
              </a:solidFill>
              <a:latin typeface="Franklin Gothic Medium Cond"/>
            </a:endParaRPr>
          </a:p>
        </p:txBody>
      </p:sp>
    </p:spTree>
    <p:extLst>
      <p:ext uri="{BB962C8B-B14F-4D97-AF65-F5344CB8AC3E}">
        <p14:creationId xmlns:p14="http://schemas.microsoft.com/office/powerpoint/2010/main" val="239965622"/>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Lst>
  <p:hf hdr="0" ftr="0" dt="0"/>
  <p:txStyles>
    <p:titleStyle>
      <a:lvl1pPr algn="l" defTabSz="914400" rtl="0" eaLnBrk="1" latinLnBrk="0" hangingPunct="1">
        <a:lnSpc>
          <a:spcPct val="90000"/>
        </a:lnSpc>
        <a:spcBef>
          <a:spcPct val="0"/>
        </a:spcBef>
        <a:buNone/>
        <a:defRPr sz="4400" kern="1200">
          <a:solidFill>
            <a:schemeClr val="tx1">
              <a:lumMod val="75000"/>
            </a:schemeClr>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schemeClr>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schemeClr>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schemeClr>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schemeClr>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solidFill>
                  <a:prstClr val="black">
                    <a:tint val="75000"/>
                  </a:prstClr>
                </a:solidFill>
              </a:rPr>
              <a:pPr/>
              <a:t>‹#›</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3DE35DB8-5CC3-40BA-BDB6-8E161143FA6F}"/>
              </a:ext>
            </a:extLst>
          </p:cNvPr>
          <p:cNvSpPr txBox="1"/>
          <p:nvPr userDrawn="1"/>
        </p:nvSpPr>
        <p:spPr>
          <a:xfrm>
            <a:off x="4337960" y="6427114"/>
            <a:ext cx="3516080" cy="430887"/>
          </a:xfrm>
          <a:prstGeom prst="rect">
            <a:avLst/>
          </a:prstGeom>
          <a:noFill/>
        </p:spPr>
        <p:txBody>
          <a:bodyPr wrap="square" rtlCol="0">
            <a:spAutoFit/>
          </a:bodyPr>
          <a:lstStyle/>
          <a:p>
            <a:r>
              <a:rPr lang="en-US" sz="1100" i="1" cap="all" dirty="0">
                <a:solidFill>
                  <a:schemeClr val="bg1">
                    <a:lumMod val="50000"/>
                  </a:schemeClr>
                </a:solidFill>
                <a:latin typeface="+mj-lt"/>
              </a:rPr>
              <a:t>Achieving </a:t>
            </a:r>
            <a:r>
              <a:rPr lang="en-US" sz="1100" i="1" cap="all" dirty="0">
                <a:solidFill>
                  <a:schemeClr val="accent1"/>
                </a:solidFill>
                <a:latin typeface="+mj-lt"/>
              </a:rPr>
              <a:t>Business excellence, </a:t>
            </a:r>
          </a:p>
          <a:p>
            <a:r>
              <a:rPr lang="en-US" sz="1100" i="1" cap="all" dirty="0">
                <a:solidFill>
                  <a:schemeClr val="bg1">
                    <a:lumMod val="50000"/>
                  </a:schemeClr>
                </a:solidFill>
                <a:latin typeface="+mj-lt"/>
              </a:rPr>
              <a:t>	    Enabling</a:t>
            </a:r>
            <a:r>
              <a:rPr lang="en-US" sz="1100" i="1" cap="all" dirty="0">
                <a:solidFill>
                  <a:schemeClr val="accent1"/>
                </a:solidFill>
                <a:latin typeface="+mj-lt"/>
              </a:rPr>
              <a:t> Mission Delivery</a:t>
            </a:r>
            <a:endParaRPr lang="en-US" sz="1050" i="1" cap="all" dirty="0">
              <a:solidFill>
                <a:schemeClr val="accent1"/>
              </a:solidFill>
              <a:latin typeface="+mj-lt"/>
            </a:endParaRPr>
          </a:p>
        </p:txBody>
      </p:sp>
    </p:spTree>
    <p:extLst>
      <p:ext uri="{BB962C8B-B14F-4D97-AF65-F5344CB8AC3E}">
        <p14:creationId xmlns:p14="http://schemas.microsoft.com/office/powerpoint/2010/main" val="2402745493"/>
      </p:ext>
    </p:extLst>
  </p:cSld>
  <p:clrMap bg1="lt1" tx1="dk1" bg2="lt2" tx2="dk2" accent1="accent1" accent2="accent2" accent3="accent3" accent4="accent4" accent5="accent5" accent6="accent6" hlink="hlink" folHlink="folHlink"/>
  <p:sldLayoutIdLst>
    <p:sldLayoutId id="2147483877" r:id="rId1"/>
    <p:sldLayoutId id="2147483879" r:id="rId2"/>
    <p:sldLayoutId id="2147483880" r:id="rId3"/>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5734670"/>
      </p:ext>
    </p:extLst>
  </p:cSld>
  <p:clrMap bg1="lt1" tx1="dk1" bg2="lt2" tx2="dk2" accent1="accent1" accent2="accent2" accent3="accent3" accent4="accent4" accent5="accent5" accent6="accent6" hlink="hlink" folHlink="folHlink"/>
  <p:sldLayoutIdLst>
    <p:sldLayoutId id="2147483882" r:id="rId1"/>
    <p:sldLayoutId id="2147483884" r:id="rId2"/>
    <p:sldLayoutId id="2147483885" r:id="rId3"/>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1604977" y="-3175"/>
            <a:ext cx="58702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CE00C-251C-48B3-A60E-A85E665BCC2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12165341"/>
      </p:ext>
    </p:extLst>
  </p:cSld>
  <p:clrMap bg1="lt1" tx1="dk1" bg2="lt2" tx2="dk2" accent1="accent1" accent2="accent2" accent3="accent3" accent4="accent4" accent5="accent5" accent6="accent6" hlink="hlink" folHlink="folHlink"/>
  <p:sldLayoutIdLst>
    <p:sldLayoutId id="2147483887" r:id="rId1"/>
    <p:sldLayoutId id="2147483889" r:id="rId2"/>
    <p:sldLayoutId id="2147483890" r:id="rId3"/>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869361"/>
      </p:ext>
    </p:extLst>
  </p:cSld>
  <p:clrMap bg1="lt1" tx1="dk1" bg2="lt2" tx2="dk2" accent1="accent1" accent2="accent2" accent3="accent3" accent4="accent4" accent5="accent5" accent6="accent6" hlink="hlink" folHlink="folHlink"/>
  <p:sldLayoutIdLst>
    <p:sldLayoutId id="2147483892" r:id="rId1"/>
    <p:sldLayoutId id="2147483894" r:id="rId2"/>
  </p:sldLayoutIdLst>
  <p:hf hdr="0" ftr="0" dt="0"/>
  <p:txStyles>
    <p:titleStyle>
      <a:lvl1pPr algn="l" defTabSz="914400" rtl="0" eaLnBrk="1" latinLnBrk="0" hangingPunct="1">
        <a:lnSpc>
          <a:spcPct val="90000"/>
        </a:lnSpc>
        <a:spcBef>
          <a:spcPct val="0"/>
        </a:spcBef>
        <a:buNone/>
        <a:defRPr sz="8000" kern="1200" baseline="0">
          <a:solidFill>
            <a:schemeClr val="tx2">
              <a:lumMod val="50000"/>
            </a:schemeClr>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9.xml"/><Relationship Id="rId5" Type="http://schemas.openxmlformats.org/officeDocument/2006/relationships/image" Target="../media/image6.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x.com/FEMA_NDEMU" TargetMode="External"/><Relationship Id="rId2" Type="http://schemas.openxmlformats.org/officeDocument/2006/relationships/hyperlink" Target="https://www.facebook.com/NationalDisasterAndEmergencyManagementUniversity/" TargetMode="External"/><Relationship Id="rId1" Type="http://schemas.openxmlformats.org/officeDocument/2006/relationships/slideLayout" Target="../slideLayouts/slideLayout39.xml"/><Relationship Id="rId4" Type="http://schemas.openxmlformats.org/officeDocument/2006/relationships/hyperlink" Target="https://www.linkedin.com/showcase/fema-training/?viewAsMember=true"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service.govdelivery.com/accounts/USDHSFEMA/subscriber/new?topic_id=USDHSFEMA_149" TargetMode="Externa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mailto:FEMA-EMI-InstructorApplication@fema.dhs.gov" TargetMode="External"/><Relationship Id="rId2" Type="http://schemas.openxmlformats.org/officeDocument/2006/relationships/hyperlink" Target="https://training.fema.gov/instructors/apply.aspx" TargetMode="Externa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2.xml"/><Relationship Id="rId1" Type="http://schemas.openxmlformats.org/officeDocument/2006/relationships/slideLayout" Target="../slideLayouts/slideLayout3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hyperlink" Target="mailto:fema.harassment@fema.dhs.gov" TargetMode="External"/><Relationship Id="rId2" Type="http://schemas.openxmlformats.org/officeDocument/2006/relationships/hyperlink" Target="mailto:fema-netcsecurity@fema.dhs.gov" TargetMode="External"/><Relationship Id="rId1" Type="http://schemas.openxmlformats.org/officeDocument/2006/relationships/slideLayout" Target="../slideLayouts/slideLayout37.xml"/><Relationship Id="rId5" Type="http://schemas.openxmlformats.org/officeDocument/2006/relationships/hyperlink" Target="https://www.oig.dhs.gov/hotline" TargetMode="External"/><Relationship Id="rId4" Type="http://schemas.openxmlformats.org/officeDocument/2006/relationships/hyperlink" Target="https://fema.gov/about/offices/equal-rights" TargetMode="Externa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hyperlink" Target="http://www2.acenet.edu/credit/?fuseaction=browse.getOrganizationDetail&amp;FICE=300757"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72163" y="332013"/>
            <a:ext cx="5585757" cy="2431507"/>
          </a:xfrm>
        </p:spPr>
        <p:txBody>
          <a:bodyPr>
            <a:noAutofit/>
          </a:bodyPr>
          <a:lstStyle/>
          <a:p>
            <a:pPr algn="ctr" defTabSz="457200">
              <a:lnSpc>
                <a:spcPct val="100000"/>
              </a:lnSpc>
              <a:spcBef>
                <a:spcPts val="0"/>
              </a:spcBef>
            </a:pPr>
            <a:r>
              <a:rPr lang="en-US" dirty="0"/>
              <a:t>Welcome to the</a:t>
            </a:r>
            <a:br>
              <a:rPr lang="en-US" dirty="0"/>
            </a:br>
            <a:r>
              <a:rPr lang="en-US" dirty="0"/>
              <a:t>National Disaster &amp; Emergency Management University (NDEMU)</a:t>
            </a:r>
            <a:endParaRPr lang="en-US" b="0" i="1" cap="none" dirty="0">
              <a:solidFill>
                <a:schemeClr val="tx1"/>
              </a:solidFill>
            </a:endParaRPr>
          </a:p>
        </p:txBody>
      </p:sp>
      <p:pic>
        <p:nvPicPr>
          <p:cNvPr id="10" name="Picture 9" descr="&quot; &quot;">
            <a:extLst>
              <a:ext uri="{FF2B5EF4-FFF2-40B4-BE49-F238E27FC236}">
                <a16:creationId xmlns:a16="http://schemas.microsoft.com/office/drawing/2014/main" id="{296EE395-08A9-4BF0-AD1F-E66989E8EEC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72655" y="1130364"/>
            <a:ext cx="729798" cy="841430"/>
          </a:xfrm>
          <a:prstGeom prst="rect">
            <a:avLst/>
          </a:prstGeom>
          <a:noFill/>
        </p:spPr>
      </p:pic>
      <p:pic>
        <p:nvPicPr>
          <p:cNvPr id="39" name="Picture 38" descr="Federal Emergency Management Agency (FEMA) Department of Homeland Security seal">
            <a:extLst>
              <a:ext uri="{FF2B5EF4-FFF2-40B4-BE49-F238E27FC236}">
                <a16:creationId xmlns:a16="http://schemas.microsoft.com/office/drawing/2014/main" id="{68637E34-DB64-463D-A31E-AC935F31F7F5}"/>
              </a:ext>
            </a:extLst>
          </p:cNvPr>
          <p:cNvPicPr>
            <a:picLocks noChangeAspect="1"/>
          </p:cNvPicPr>
          <p:nvPr/>
        </p:nvPicPr>
        <p:blipFill>
          <a:blip r:embed="rId4">
            <a:alphaModFix amt="86000"/>
          </a:blip>
          <a:stretch>
            <a:fillRect/>
          </a:stretch>
        </p:blipFill>
        <p:spPr>
          <a:xfrm>
            <a:off x="462578" y="5619532"/>
            <a:ext cx="1854200" cy="894072"/>
          </a:xfrm>
          <a:prstGeom prst="rect">
            <a:avLst/>
          </a:prstGeom>
        </p:spPr>
      </p:pic>
      <p:pic>
        <p:nvPicPr>
          <p:cNvPr id="12" name="Picture 11" descr="Photo of the National Emergency Training Center (NETC)">
            <a:extLst>
              <a:ext uri="{FF2B5EF4-FFF2-40B4-BE49-F238E27FC236}">
                <a16:creationId xmlns:a16="http://schemas.microsoft.com/office/drawing/2014/main" id="{B832E874-9942-4618-BE5E-3B96560FE2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0590" y="3341787"/>
            <a:ext cx="4230820" cy="2431507"/>
          </a:xfrm>
          <a:prstGeom prst="rect">
            <a:avLst/>
          </a:prstGeom>
        </p:spPr>
      </p:pic>
    </p:spTree>
    <p:extLst>
      <p:ext uri="{BB962C8B-B14F-4D97-AF65-F5344CB8AC3E}">
        <p14:creationId xmlns:p14="http://schemas.microsoft.com/office/powerpoint/2010/main" val="36231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5"/>
            <a:ext cx="10515600" cy="850611"/>
          </a:xfrm>
        </p:spPr>
        <p:txBody>
          <a:bodyPr anchor="ctr">
            <a:noAutofit/>
          </a:bodyPr>
          <a:lstStyle/>
          <a:p>
            <a:pPr>
              <a:lnSpc>
                <a:spcPct val="100000"/>
              </a:lnSpc>
            </a:pPr>
            <a:r>
              <a:rPr lang="en-US" sz="4400" dirty="0"/>
              <a:t>NDEMU Social Media</a:t>
            </a:r>
            <a:endParaRPr lang="en-US" sz="4400" b="1" dirty="0">
              <a:solidFill>
                <a:srgbClr val="1F4E79"/>
              </a:solidFill>
              <a:latin typeface="Segoe UI" panose="020B0502040204020203" pitchFamily="34" charset="0"/>
            </a:endParaRPr>
          </a:p>
        </p:txBody>
      </p:sp>
      <p:sp>
        <p:nvSpPr>
          <p:cNvPr id="5" name="Text Placeholder 4">
            <a:extLst>
              <a:ext uri="{FF2B5EF4-FFF2-40B4-BE49-F238E27FC236}">
                <a16:creationId xmlns:a16="http://schemas.microsoft.com/office/drawing/2014/main" id="{AE3028C5-36BF-4C2F-A180-D9BC1C0FC131}"/>
              </a:ext>
            </a:extLst>
          </p:cNvPr>
          <p:cNvSpPr>
            <a:spLocks noGrp="1"/>
          </p:cNvSpPr>
          <p:nvPr>
            <p:ph sz="half" idx="1"/>
          </p:nvPr>
        </p:nvSpPr>
        <p:spPr>
          <a:xfrm>
            <a:off x="838200" y="1348105"/>
            <a:ext cx="11099800" cy="4351338"/>
          </a:xfrm>
        </p:spPr>
        <p:txBody>
          <a:bodyPr>
            <a:noAutofit/>
          </a:bodyPr>
          <a:lstStyle/>
          <a:p>
            <a:pPr marL="0" indent="0">
              <a:lnSpc>
                <a:spcPct val="100000"/>
              </a:lnSpc>
              <a:spcBef>
                <a:spcPts val="600"/>
              </a:spcBef>
              <a:spcAft>
                <a:spcPts val="600"/>
              </a:spcAft>
              <a:buNone/>
            </a:pPr>
            <a:r>
              <a:rPr lang="en-US" sz="2400" b="1" dirty="0"/>
              <a:t>Follow us on:</a:t>
            </a:r>
          </a:p>
          <a:p>
            <a:pPr>
              <a:lnSpc>
                <a:spcPct val="100000"/>
              </a:lnSpc>
              <a:spcBef>
                <a:spcPts val="600"/>
              </a:spcBef>
              <a:buClr>
                <a:srgbClr val="000066"/>
              </a:buClr>
              <a:buFont typeface="Wingdings" panose="05000000000000000000" pitchFamily="2" charset="2"/>
              <a:buChar char="§"/>
            </a:pPr>
            <a:r>
              <a:rPr lang="en-US" sz="2400" b="1" dirty="0"/>
              <a:t>Facebook:</a:t>
            </a:r>
          </a:p>
          <a:p>
            <a:pPr marL="681038" indent="-342900">
              <a:lnSpc>
                <a:spcPct val="100000"/>
              </a:lnSpc>
              <a:spcBef>
                <a:spcPts val="600"/>
              </a:spcBef>
              <a:spcAft>
                <a:spcPts val="600"/>
              </a:spcAft>
              <a:buClr>
                <a:srgbClr val="000066"/>
              </a:buClr>
              <a:buFont typeface="Arial" panose="020B0604020202020204" pitchFamily="34" charset="0"/>
              <a:buChar char="−"/>
            </a:pPr>
            <a:r>
              <a:rPr lang="en-US" sz="2400" b="1" dirty="0">
                <a:hlinkClick r:id="rId2"/>
              </a:rPr>
              <a:t>Facebook.com/National Disaster &amp; Emergency Management University</a:t>
            </a:r>
            <a:endParaRPr lang="en-US" sz="2400" b="1" dirty="0"/>
          </a:p>
          <a:p>
            <a:pPr>
              <a:lnSpc>
                <a:spcPct val="100000"/>
              </a:lnSpc>
              <a:spcBef>
                <a:spcPts val="1200"/>
              </a:spcBef>
              <a:buClr>
                <a:srgbClr val="000066"/>
              </a:buClr>
              <a:buFont typeface="Wingdings" panose="05000000000000000000" pitchFamily="2" charset="2"/>
              <a:buChar char="§"/>
            </a:pPr>
            <a:r>
              <a:rPr lang="en-US" sz="2400" b="1" dirty="0"/>
              <a:t>X:</a:t>
            </a:r>
          </a:p>
          <a:p>
            <a:pPr marL="682608" indent="-344479">
              <a:lnSpc>
                <a:spcPct val="100000"/>
              </a:lnSpc>
              <a:spcBef>
                <a:spcPts val="600"/>
              </a:spcBef>
              <a:buClr>
                <a:srgbClr val="000066"/>
              </a:buClr>
              <a:buFont typeface="Arial" panose="020B0604020202020204" pitchFamily="34" charset="0"/>
              <a:buChar char="−"/>
            </a:pPr>
            <a:r>
              <a:rPr lang="en-US" sz="2400" b="1" dirty="0"/>
              <a:t>@FEMA_NDEMU</a:t>
            </a:r>
          </a:p>
          <a:p>
            <a:pPr marL="682608" indent="-344479">
              <a:lnSpc>
                <a:spcPct val="100000"/>
              </a:lnSpc>
              <a:spcBef>
                <a:spcPts val="600"/>
              </a:spcBef>
              <a:spcAft>
                <a:spcPts val="600"/>
              </a:spcAft>
              <a:buClr>
                <a:srgbClr val="000066"/>
              </a:buClr>
              <a:buFont typeface="Arial" panose="020B0604020202020204" pitchFamily="34" charset="0"/>
              <a:buChar char="−"/>
            </a:pPr>
            <a:r>
              <a:rPr lang="en-US" sz="2400" b="1" u="sng" dirty="0">
                <a:solidFill>
                  <a:srgbClr val="0563C1"/>
                </a:solidFill>
                <a:effectLst/>
                <a:ea typeface="Calibri" panose="020F0502020204030204" pitchFamily="34" charset="0"/>
                <a:hlinkClick r:id="rId3"/>
              </a:rPr>
              <a:t>X.com/</a:t>
            </a:r>
            <a:r>
              <a:rPr lang="en-US" sz="2400" b="1" u="sng" dirty="0" err="1">
                <a:solidFill>
                  <a:srgbClr val="0563C1"/>
                </a:solidFill>
                <a:effectLst/>
                <a:ea typeface="Calibri" panose="020F0502020204030204" pitchFamily="34" charset="0"/>
                <a:hlinkClick r:id="rId3"/>
              </a:rPr>
              <a:t>FEMA_NDEMU</a:t>
            </a:r>
            <a:endParaRPr lang="en-US" sz="2400" b="1" dirty="0"/>
          </a:p>
          <a:p>
            <a:pPr>
              <a:lnSpc>
                <a:spcPct val="100000"/>
              </a:lnSpc>
              <a:spcBef>
                <a:spcPts val="1200"/>
              </a:spcBef>
              <a:buClr>
                <a:srgbClr val="000066"/>
              </a:buClr>
              <a:buFont typeface="Wingdings" panose="05000000000000000000" pitchFamily="2" charset="2"/>
              <a:buChar char="§"/>
            </a:pPr>
            <a:r>
              <a:rPr lang="en-US" sz="2400" b="1" dirty="0" err="1"/>
              <a:t>Linkedin</a:t>
            </a:r>
            <a:endParaRPr lang="en-US" sz="2400" b="1" dirty="0"/>
          </a:p>
          <a:p>
            <a:pPr marL="681038" indent="-342900">
              <a:lnSpc>
                <a:spcPct val="100000"/>
              </a:lnSpc>
              <a:spcBef>
                <a:spcPts val="600"/>
              </a:spcBef>
              <a:spcAft>
                <a:spcPts val="600"/>
              </a:spcAft>
              <a:buClr>
                <a:srgbClr val="000066"/>
              </a:buClr>
              <a:buFont typeface="Arial" panose="020B0604020202020204" pitchFamily="34" charset="0"/>
              <a:buChar char="−"/>
            </a:pPr>
            <a:r>
              <a:rPr lang="en-US" sz="2400" b="1" dirty="0">
                <a:hlinkClick r:id="rId4"/>
              </a:rPr>
              <a:t>FEMA Training</a:t>
            </a:r>
            <a:endParaRPr lang="en-US" sz="2400" b="1" dirty="0"/>
          </a:p>
        </p:txBody>
      </p:sp>
    </p:spTree>
    <p:extLst>
      <p:ext uri="{BB962C8B-B14F-4D97-AF65-F5344CB8AC3E}">
        <p14:creationId xmlns:p14="http://schemas.microsoft.com/office/powerpoint/2010/main" val="4172211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6"/>
            <a:ext cx="10515600" cy="936550"/>
          </a:xfrm>
        </p:spPr>
        <p:txBody>
          <a:bodyPr anchor="ctr">
            <a:normAutofit/>
          </a:bodyPr>
          <a:lstStyle/>
          <a:p>
            <a:pPr fontAlgn="base">
              <a:lnSpc>
                <a:spcPct val="100000"/>
              </a:lnSpc>
              <a:spcAft>
                <a:spcPct val="0"/>
              </a:spcAft>
            </a:pPr>
            <a:r>
              <a:rPr lang="en-US" sz="4400" dirty="0">
                <a:solidFill>
                  <a:srgbClr val="1F4E79"/>
                </a:solidFill>
                <a:latin typeface="Segoe UI" panose="020B0502040204020203" pitchFamily="34" charset="0"/>
              </a:rPr>
              <a:t>Want more information on NDEMU?</a:t>
            </a:r>
          </a:p>
        </p:txBody>
      </p:sp>
      <p:sp>
        <p:nvSpPr>
          <p:cNvPr id="5" name="Text Placeholder 4">
            <a:extLst>
              <a:ext uri="{FF2B5EF4-FFF2-40B4-BE49-F238E27FC236}">
                <a16:creationId xmlns:a16="http://schemas.microsoft.com/office/drawing/2014/main" id="{9D6DD263-AC9A-477A-9362-06A4EC12D45D}"/>
              </a:ext>
            </a:extLst>
          </p:cNvPr>
          <p:cNvSpPr>
            <a:spLocks noGrp="1"/>
          </p:cNvSpPr>
          <p:nvPr>
            <p:ph idx="1"/>
          </p:nvPr>
        </p:nvSpPr>
        <p:spPr>
          <a:xfrm>
            <a:off x="838200" y="1570616"/>
            <a:ext cx="10515600" cy="4606347"/>
          </a:xfrm>
        </p:spPr>
        <p:txBody>
          <a:bodyPr>
            <a:noAutofit/>
          </a:bodyPr>
          <a:lstStyle/>
          <a:p>
            <a:pPr>
              <a:lnSpc>
                <a:spcPct val="100000"/>
              </a:lnSpc>
              <a:spcBef>
                <a:spcPts val="600"/>
              </a:spcBef>
              <a:spcAft>
                <a:spcPts val="600"/>
              </a:spcAft>
              <a:buFont typeface="Wingdings" panose="05000000000000000000" pitchFamily="2" charset="2"/>
              <a:buChar char="§"/>
            </a:pPr>
            <a:r>
              <a:rPr lang="en-US" sz="2600" b="1" dirty="0">
                <a:solidFill>
                  <a:schemeClr val="tx1"/>
                </a:solidFill>
                <a:latin typeface="Segoe UI" panose="020B0502040204020203" pitchFamily="34" charset="0"/>
              </a:rPr>
              <a:t>National Disaster &amp; Emergency Management University (NDEMU) encourages you to sign up for its e-mail subscription service. </a:t>
            </a:r>
          </a:p>
          <a:p>
            <a:pPr marL="685783">
              <a:lnSpc>
                <a:spcPct val="100000"/>
              </a:lnSpc>
              <a:spcBef>
                <a:spcPts val="600"/>
              </a:spcBef>
              <a:spcAft>
                <a:spcPts val="600"/>
              </a:spcAft>
              <a:buClr>
                <a:srgbClr val="000066"/>
              </a:buClr>
              <a:buFont typeface="Arial" panose="020B0604020202020204" pitchFamily="34" charset="0"/>
              <a:buChar char="−"/>
            </a:pPr>
            <a:r>
              <a:rPr lang="en-US" sz="2600" b="1" dirty="0">
                <a:solidFill>
                  <a:schemeClr val="tx1"/>
                </a:solidFill>
                <a:latin typeface="Segoe UI" panose="020B0502040204020203" pitchFamily="34" charset="0"/>
              </a:rPr>
              <a:t>It allows you to subscribe to topics of interest and receive e‑mails containing information pertinent to your profession.  </a:t>
            </a:r>
          </a:p>
          <a:p>
            <a:pPr marL="685783">
              <a:lnSpc>
                <a:spcPct val="100000"/>
              </a:lnSpc>
              <a:spcBef>
                <a:spcPts val="600"/>
              </a:spcBef>
              <a:spcAft>
                <a:spcPts val="600"/>
              </a:spcAft>
              <a:buClr>
                <a:srgbClr val="000066"/>
              </a:buClr>
              <a:buFont typeface="Arial" panose="020B0604020202020204" pitchFamily="34" charset="0"/>
              <a:buChar char="−"/>
            </a:pPr>
            <a:r>
              <a:rPr lang="en-US" sz="2600" b="1" dirty="0">
                <a:solidFill>
                  <a:schemeClr val="tx1"/>
                </a:solidFill>
                <a:latin typeface="Segoe UI" panose="020B0502040204020203" pitchFamily="34" charset="0"/>
              </a:rPr>
              <a:t>Sign up for the </a:t>
            </a:r>
            <a:r>
              <a:rPr lang="en-US" sz="2600" b="1" dirty="0">
                <a:latin typeface="Segoe UI" panose="020B0502040204020203" pitchFamily="34" charset="0"/>
                <a:hlinkClick r:id="rId2"/>
              </a:rPr>
              <a:t>e-mail subscription service</a:t>
            </a:r>
            <a:r>
              <a:rPr lang="en-US" sz="2600" b="1" dirty="0">
                <a:latin typeface="Segoe UI" panose="020B0502040204020203" pitchFamily="34" charset="0"/>
              </a:rPr>
              <a:t> at </a:t>
            </a:r>
            <a:r>
              <a:rPr lang="en-US" sz="2600" b="1" dirty="0">
                <a:solidFill>
                  <a:schemeClr val="tx1"/>
                </a:solidFill>
                <a:latin typeface="Segoe UI" panose="020B0502040204020203" pitchFamily="34" charset="0"/>
              </a:rPr>
              <a:t>https://service.govdelivery.com/accounts/USDHSFEMA/subscriber/new?topic_id=USDHSFEMA_149</a:t>
            </a:r>
          </a:p>
        </p:txBody>
      </p:sp>
    </p:spTree>
    <p:extLst>
      <p:ext uri="{BB962C8B-B14F-4D97-AF65-F5344CB8AC3E}">
        <p14:creationId xmlns:p14="http://schemas.microsoft.com/office/powerpoint/2010/main" val="1761270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p:txBody>
          <a:bodyPr anchor="ctr">
            <a:normAutofit fontScale="90000"/>
          </a:bodyPr>
          <a:lstStyle/>
          <a:p>
            <a:pPr fontAlgn="base">
              <a:lnSpc>
                <a:spcPct val="100000"/>
              </a:lnSpc>
              <a:spcAft>
                <a:spcPct val="0"/>
              </a:spcAft>
            </a:pPr>
            <a:r>
              <a:rPr lang="en-US" sz="4400" dirty="0">
                <a:solidFill>
                  <a:srgbClr val="1F4E79"/>
                </a:solidFill>
                <a:latin typeface="Segoe UI" panose="020B0502040204020203" pitchFamily="34" charset="0"/>
              </a:rPr>
              <a:t>Interested in becoming a contract instructor for NDEMU courses?</a:t>
            </a:r>
          </a:p>
        </p:txBody>
      </p:sp>
      <p:sp>
        <p:nvSpPr>
          <p:cNvPr id="5" name="Text Placeholder 4">
            <a:extLst>
              <a:ext uri="{FF2B5EF4-FFF2-40B4-BE49-F238E27FC236}">
                <a16:creationId xmlns:a16="http://schemas.microsoft.com/office/drawing/2014/main" id="{3C700184-0087-4621-A3A7-EECFFD22BB40}"/>
              </a:ext>
            </a:extLst>
          </p:cNvPr>
          <p:cNvSpPr>
            <a:spLocks noGrp="1"/>
          </p:cNvSpPr>
          <p:nvPr>
            <p:ph idx="1"/>
          </p:nvPr>
        </p:nvSpPr>
        <p:spPr/>
        <p:txBody>
          <a:bodyPr>
            <a:normAutofit/>
          </a:bodyPr>
          <a:lstStyle/>
          <a:p>
            <a:pPr marL="0" indent="0" algn="ctr">
              <a:lnSpc>
                <a:spcPct val="100000"/>
              </a:lnSpc>
              <a:spcBef>
                <a:spcPts val="0"/>
              </a:spcBef>
              <a:spcAft>
                <a:spcPts val="0"/>
              </a:spcAft>
              <a:buNone/>
            </a:pPr>
            <a:endParaRPr lang="en-US" sz="2200" b="1" dirty="0">
              <a:solidFill>
                <a:schemeClr val="tx1"/>
              </a:solidFill>
              <a:latin typeface="Segoe UI" panose="020B0502040204020203" pitchFamily="34" charset="0"/>
            </a:endParaRPr>
          </a:p>
          <a:p>
            <a:pPr marL="0" indent="0" algn="ctr">
              <a:lnSpc>
                <a:spcPct val="100000"/>
              </a:lnSpc>
              <a:spcBef>
                <a:spcPts val="0"/>
              </a:spcBef>
              <a:spcAft>
                <a:spcPts val="0"/>
              </a:spcAft>
              <a:buNone/>
            </a:pPr>
            <a:endParaRPr lang="en-US" sz="2200" b="1" dirty="0">
              <a:solidFill>
                <a:schemeClr val="tx1"/>
              </a:solidFill>
              <a:latin typeface="Segoe UI" panose="020B0502040204020203" pitchFamily="34" charset="0"/>
            </a:endParaRPr>
          </a:p>
          <a:p>
            <a:pPr marL="0" indent="0" algn="ctr">
              <a:lnSpc>
                <a:spcPct val="100000"/>
              </a:lnSpc>
              <a:spcBef>
                <a:spcPts val="0"/>
              </a:spcBef>
              <a:spcAft>
                <a:spcPts val="0"/>
              </a:spcAft>
              <a:buNone/>
            </a:pPr>
            <a:r>
              <a:rPr lang="en-US" sz="2200" b="1" dirty="0">
                <a:solidFill>
                  <a:schemeClr val="tx1"/>
                </a:solidFill>
                <a:latin typeface="Segoe UI" panose="020B0502040204020203" pitchFamily="34" charset="0"/>
              </a:rPr>
              <a:t>Information on </a:t>
            </a:r>
            <a:r>
              <a:rPr lang="en-US" sz="2200" b="1" dirty="0">
                <a:latin typeface="Segoe UI" panose="020B0502040204020203" pitchFamily="34" charset="0"/>
                <a:hlinkClick r:id="rId2"/>
              </a:rPr>
              <a:t>How to Become a Contract Instructor</a:t>
            </a:r>
            <a:r>
              <a:rPr lang="en-US" sz="2200" b="1" dirty="0">
                <a:latin typeface="Segoe UI" panose="020B0502040204020203" pitchFamily="34" charset="0"/>
              </a:rPr>
              <a:t> </a:t>
            </a:r>
            <a:r>
              <a:rPr lang="en-US" sz="2200" b="1" dirty="0">
                <a:solidFill>
                  <a:schemeClr val="tx1"/>
                </a:solidFill>
                <a:latin typeface="Segoe UI" panose="020B0502040204020203" pitchFamily="34" charset="0"/>
              </a:rPr>
              <a:t>can be found at  http://www.training.fema.gov/instructors/apply.aspx.</a:t>
            </a:r>
          </a:p>
          <a:p>
            <a:pPr marL="0" indent="0" algn="ctr">
              <a:lnSpc>
                <a:spcPct val="100000"/>
              </a:lnSpc>
              <a:spcBef>
                <a:spcPts val="0"/>
              </a:spcBef>
              <a:spcAft>
                <a:spcPts val="0"/>
              </a:spcAft>
              <a:buNone/>
            </a:pPr>
            <a:endParaRPr lang="en-US" sz="2200" b="1" dirty="0"/>
          </a:p>
          <a:p>
            <a:pPr marL="0" lvl="0" indent="0" algn="ctr">
              <a:lnSpc>
                <a:spcPct val="100000"/>
              </a:lnSpc>
              <a:spcBef>
                <a:spcPts val="0"/>
              </a:spcBef>
              <a:buNone/>
            </a:pPr>
            <a:r>
              <a:rPr lang="en-US" sz="2200" b="1" dirty="0">
                <a:solidFill>
                  <a:prstClr val="black"/>
                </a:solidFill>
              </a:rPr>
              <a:t>Questions can also be sent to </a:t>
            </a:r>
            <a:r>
              <a:rPr lang="en-US" sz="2200" b="1" dirty="0">
                <a:solidFill>
                  <a:prstClr val="black"/>
                </a:solidFill>
                <a:hlinkClick r:id="rId3"/>
              </a:rPr>
              <a:t>FEMA-EMI-InstructorApplication@fema.dhs.gov</a:t>
            </a:r>
            <a:r>
              <a:rPr lang="en-US" sz="2200" b="1" dirty="0">
                <a:solidFill>
                  <a:prstClr val="black"/>
                </a:solidFill>
              </a:rPr>
              <a:t>.</a:t>
            </a:r>
          </a:p>
          <a:p>
            <a:pPr marL="0" lvl="0" indent="0" algn="ctr">
              <a:lnSpc>
                <a:spcPct val="100000"/>
              </a:lnSpc>
              <a:spcBef>
                <a:spcPts val="0"/>
              </a:spcBef>
              <a:buNone/>
            </a:pPr>
            <a:endParaRPr lang="en-US" sz="2200" b="1" dirty="0">
              <a:solidFill>
                <a:prstClr val="black"/>
              </a:solidFill>
            </a:endParaRPr>
          </a:p>
          <a:p>
            <a:pPr marL="0" lvl="0" indent="0" algn="ctr">
              <a:lnSpc>
                <a:spcPct val="100000"/>
              </a:lnSpc>
              <a:spcBef>
                <a:spcPts val="0"/>
              </a:spcBef>
              <a:buNone/>
            </a:pPr>
            <a:endParaRPr lang="en-US" sz="2200" b="1" dirty="0">
              <a:solidFill>
                <a:prstClr val="black"/>
              </a:solidFill>
            </a:endParaRPr>
          </a:p>
          <a:p>
            <a:pPr marL="0" indent="0" algn="ctr">
              <a:lnSpc>
                <a:spcPct val="100000"/>
              </a:lnSpc>
              <a:spcBef>
                <a:spcPts val="0"/>
              </a:spcBef>
              <a:spcAft>
                <a:spcPts val="0"/>
              </a:spcAft>
              <a:buNone/>
            </a:pPr>
            <a:endParaRPr lang="en-US" sz="2200" b="1" dirty="0">
              <a:solidFill>
                <a:schemeClr val="tx1"/>
              </a:solidFill>
              <a:latin typeface="Segoe UI" panose="020B0502040204020203" pitchFamily="34" charset="0"/>
            </a:endParaRPr>
          </a:p>
        </p:txBody>
      </p:sp>
    </p:spTree>
    <p:extLst>
      <p:ext uri="{BB962C8B-B14F-4D97-AF65-F5344CB8AC3E}">
        <p14:creationId xmlns:p14="http://schemas.microsoft.com/office/powerpoint/2010/main" val="2295914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p:txBody>
          <a:bodyPr anchor="ctr">
            <a:noAutofit/>
          </a:bodyPr>
          <a:lstStyle/>
          <a:p>
            <a:r>
              <a:rPr lang="en-US" sz="4000" dirty="0"/>
              <a:t>Alternative Text – Designated Assembly Areas</a:t>
            </a:r>
            <a:endParaRPr lang="en-US" sz="3800" b="1" dirty="0">
              <a:solidFill>
                <a:srgbClr val="1F4E79"/>
              </a:solidFill>
              <a:latin typeface="Segoe UI" panose="020B0502040204020203" pitchFamily="34" charset="0"/>
            </a:endParaRPr>
          </a:p>
        </p:txBody>
      </p:sp>
      <p:sp>
        <p:nvSpPr>
          <p:cNvPr id="6" name="Content Placeholder 5">
            <a:extLst>
              <a:ext uri="{FF2B5EF4-FFF2-40B4-BE49-F238E27FC236}">
                <a16:creationId xmlns:a16="http://schemas.microsoft.com/office/drawing/2014/main" id="{1E8FB203-8CC1-4983-9CD1-AA318AB5D79E}"/>
              </a:ext>
            </a:extLst>
          </p:cNvPr>
          <p:cNvSpPr>
            <a:spLocks noGrp="1"/>
          </p:cNvSpPr>
          <p:nvPr>
            <p:ph idx="1"/>
          </p:nvPr>
        </p:nvSpPr>
        <p:spPr>
          <a:xfrm>
            <a:off x="838200" y="1556684"/>
            <a:ext cx="10515600" cy="4351338"/>
          </a:xfrm>
        </p:spPr>
        <p:txBody>
          <a:bodyPr>
            <a:noAutofit/>
          </a:bodyPr>
          <a:lstStyle/>
          <a:p>
            <a:pPr marL="0" indent="0">
              <a:lnSpc>
                <a:spcPct val="100000"/>
              </a:lnSpc>
              <a:spcBef>
                <a:spcPts val="600"/>
              </a:spcBef>
              <a:spcAft>
                <a:spcPts val="600"/>
              </a:spcAft>
              <a:buNone/>
            </a:pPr>
            <a:r>
              <a:rPr lang="en-US" sz="1800" dirty="0"/>
              <a:t>Image of campus map with Designated Assembly Areas marked.  </a:t>
            </a:r>
          </a:p>
          <a:p>
            <a:pPr marL="0" indent="0">
              <a:lnSpc>
                <a:spcPct val="100000"/>
              </a:lnSpc>
              <a:spcBef>
                <a:spcPts val="600"/>
              </a:spcBef>
              <a:spcAft>
                <a:spcPts val="600"/>
              </a:spcAft>
              <a:buNone/>
            </a:pPr>
            <a:r>
              <a:rPr lang="en-US" sz="1800" dirty="0"/>
              <a:t>Unless otherwise specified/directed, all occupants will assemble at the designated area for each building represented by the circled letters on this map.</a:t>
            </a:r>
          </a:p>
          <a:p>
            <a:pPr>
              <a:lnSpc>
                <a:spcPct val="100000"/>
              </a:lnSpc>
              <a:spcBef>
                <a:spcPts val="600"/>
              </a:spcBef>
              <a:spcAft>
                <a:spcPts val="600"/>
              </a:spcAft>
              <a:buClr>
                <a:srgbClr val="000066"/>
              </a:buClr>
              <a:buFont typeface="Wingdings" panose="05000000000000000000" pitchFamily="2" charset="2"/>
              <a:buChar char="§"/>
            </a:pPr>
            <a:r>
              <a:rPr lang="en-US" sz="1800" dirty="0"/>
              <a:t>For Buildings A, B, C, and D, the assembly area is the grassy area between Buildings D and B.  </a:t>
            </a:r>
          </a:p>
          <a:p>
            <a:pPr>
              <a:lnSpc>
                <a:spcPct val="100000"/>
              </a:lnSpc>
              <a:spcBef>
                <a:spcPts val="600"/>
              </a:spcBef>
              <a:spcAft>
                <a:spcPts val="600"/>
              </a:spcAft>
              <a:buClr>
                <a:srgbClr val="000066"/>
              </a:buClr>
              <a:buFont typeface="Wingdings" panose="05000000000000000000" pitchFamily="2" charset="2"/>
              <a:buChar char="§"/>
            </a:pPr>
            <a:r>
              <a:rPr lang="en-US" sz="1800" dirty="0"/>
              <a:t>For E Building, the assembly area is in the grassy area below the lower-level parking lot or in the courtyard between Buildings D, E, and F.</a:t>
            </a:r>
          </a:p>
          <a:p>
            <a:pPr>
              <a:lnSpc>
                <a:spcPct val="100000"/>
              </a:lnSpc>
              <a:spcBef>
                <a:spcPts val="600"/>
              </a:spcBef>
              <a:spcAft>
                <a:spcPts val="600"/>
              </a:spcAft>
              <a:buClr>
                <a:srgbClr val="000066"/>
              </a:buClr>
              <a:buFont typeface="Wingdings" panose="05000000000000000000" pitchFamily="2" charset="2"/>
              <a:buChar char="§"/>
            </a:pPr>
            <a:r>
              <a:rPr lang="en-US" sz="1800" dirty="0"/>
              <a:t>For F Building, the assembly area is in the grassy area between Building F and the 9/11 Memorial.</a:t>
            </a:r>
          </a:p>
          <a:p>
            <a:pPr>
              <a:lnSpc>
                <a:spcPct val="100000"/>
              </a:lnSpc>
              <a:spcBef>
                <a:spcPts val="600"/>
              </a:spcBef>
              <a:spcAft>
                <a:spcPts val="600"/>
              </a:spcAft>
              <a:buClr>
                <a:srgbClr val="000066"/>
              </a:buClr>
              <a:buFont typeface="Wingdings" panose="05000000000000000000" pitchFamily="2" charset="2"/>
              <a:buChar char="§"/>
            </a:pPr>
            <a:r>
              <a:rPr lang="en-US" sz="1800" dirty="0"/>
              <a:t>For J Building, the assembly area is in the grassy area between Buildings J and I.</a:t>
            </a:r>
          </a:p>
          <a:p>
            <a:pPr>
              <a:lnSpc>
                <a:spcPct val="100000"/>
              </a:lnSpc>
              <a:spcBef>
                <a:spcPts val="600"/>
              </a:spcBef>
              <a:spcAft>
                <a:spcPts val="600"/>
              </a:spcAft>
              <a:buClr>
                <a:srgbClr val="000066"/>
              </a:buClr>
              <a:buFont typeface="Wingdings" panose="05000000000000000000" pitchFamily="2" charset="2"/>
              <a:buChar char="§"/>
            </a:pPr>
            <a:r>
              <a:rPr lang="en-US" sz="1800" dirty="0"/>
              <a:t>For Buildings K, L, M, and S, the assembly area is in the grassy area between Building S and Building K, near the National Fallen Firefighters Memorial.</a:t>
            </a:r>
          </a:p>
          <a:p>
            <a:pPr marL="0" indent="0">
              <a:lnSpc>
                <a:spcPct val="100000"/>
              </a:lnSpc>
              <a:spcBef>
                <a:spcPts val="600"/>
              </a:spcBef>
              <a:spcAft>
                <a:spcPts val="600"/>
              </a:spcAft>
              <a:buClr>
                <a:srgbClr val="000066"/>
              </a:buClr>
              <a:buNone/>
            </a:pPr>
            <a:r>
              <a:rPr lang="en-US" sz="1800" dirty="0">
                <a:ea typeface="Calibri" panose="020F0502020204030204" pitchFamily="34" charset="0"/>
                <a:cs typeface="Times New Roman" panose="02020603050405020304" pitchFamily="18" charset="0"/>
                <a:hlinkClick r:id="rId2" action="ppaction://hlinksldjump"/>
              </a:rPr>
              <a:t>Return to Designated Assembly Areas visual</a:t>
            </a:r>
            <a:endParaRPr lang="en-US" sz="1800" dirty="0"/>
          </a:p>
          <a:p>
            <a:pPr marL="0" indent="0">
              <a:lnSpc>
                <a:spcPct val="100000"/>
              </a:lnSpc>
              <a:spcBef>
                <a:spcPts val="600"/>
              </a:spcBef>
              <a:spcAft>
                <a:spcPts val="600"/>
              </a:spcAft>
              <a:buNone/>
            </a:pPr>
            <a:endParaRPr lang="en-US" sz="1800" dirty="0"/>
          </a:p>
        </p:txBody>
      </p:sp>
    </p:spTree>
    <p:extLst>
      <p:ext uri="{BB962C8B-B14F-4D97-AF65-F5344CB8AC3E}">
        <p14:creationId xmlns:p14="http://schemas.microsoft.com/office/powerpoint/2010/main" val="223452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p:txBody>
          <a:bodyPr anchor="ctr">
            <a:normAutofit/>
          </a:bodyPr>
          <a:lstStyle/>
          <a:p>
            <a:pPr>
              <a:lnSpc>
                <a:spcPct val="100000"/>
              </a:lnSpc>
            </a:pPr>
            <a:r>
              <a:rPr lang="en-US" sz="4400" dirty="0"/>
              <a:t>Designated Assembly Areas</a:t>
            </a:r>
            <a:endParaRPr lang="en-US" sz="3200" b="1" dirty="0">
              <a:solidFill>
                <a:srgbClr val="1F4E79"/>
              </a:solidFill>
              <a:latin typeface="Segoe UI" panose="020B0502040204020203" pitchFamily="34" charset="0"/>
              <a:cs typeface="Segoe UI" panose="020B0502040204020203" pitchFamily="34" charset="0"/>
            </a:endParaRPr>
          </a:p>
        </p:txBody>
      </p:sp>
      <p:sp>
        <p:nvSpPr>
          <p:cNvPr id="7" name="Text Placeholder 6">
            <a:extLst>
              <a:ext uri="{FF2B5EF4-FFF2-40B4-BE49-F238E27FC236}">
                <a16:creationId xmlns:a16="http://schemas.microsoft.com/office/drawing/2014/main" id="{576E6B15-81EA-4E7C-9EAF-B626CCE0F971}"/>
              </a:ext>
            </a:extLst>
          </p:cNvPr>
          <p:cNvSpPr>
            <a:spLocks noGrp="1"/>
          </p:cNvSpPr>
          <p:nvPr>
            <p:ph idx="1"/>
          </p:nvPr>
        </p:nvSpPr>
        <p:spPr/>
        <p:txBody>
          <a:bodyPr>
            <a:normAutofit/>
          </a:bodyPr>
          <a:lstStyle/>
          <a:p>
            <a:pPr marL="0" indent="0">
              <a:lnSpc>
                <a:spcPct val="100000"/>
              </a:lnSpc>
              <a:spcBef>
                <a:spcPts val="0"/>
              </a:spcBef>
              <a:buNone/>
            </a:pPr>
            <a:r>
              <a:rPr lang="en-US" sz="2800" b="1" dirty="0"/>
              <a:t>Unless otherwise specified/directed, all occupants will assemble at the designated area for each building represented by the circled letters on the following map. Circle = Building Letter</a:t>
            </a:r>
          </a:p>
        </p:txBody>
      </p:sp>
    </p:spTree>
    <p:extLst>
      <p:ext uri="{BB962C8B-B14F-4D97-AF65-F5344CB8AC3E}">
        <p14:creationId xmlns:p14="http://schemas.microsoft.com/office/powerpoint/2010/main" val="143509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588816" y="427470"/>
            <a:ext cx="5999019" cy="1598757"/>
          </a:xfrm>
        </p:spPr>
        <p:txBody>
          <a:bodyPr anchor="ctr">
            <a:noAutofit/>
          </a:bodyPr>
          <a:lstStyle/>
          <a:p>
            <a:pPr>
              <a:lnSpc>
                <a:spcPct val="100000"/>
              </a:lnSpc>
            </a:pPr>
            <a:r>
              <a:rPr lang="en-US" sz="4400" dirty="0"/>
              <a:t>Designated Assembly Areas (Continued)</a:t>
            </a:r>
            <a:endParaRPr lang="en-US" sz="4400" b="1" dirty="0">
              <a:solidFill>
                <a:srgbClr val="1F4E79"/>
              </a:solidFill>
            </a:endParaRPr>
          </a:p>
        </p:txBody>
      </p:sp>
      <p:pic>
        <p:nvPicPr>
          <p:cNvPr id="7" name="Content Placeholder 6" descr="A map of the National Emergency Training Center showing the Designated Assembly Areas for each building. Refer to slide number 13 for a detailed description.">
            <a:hlinkClick r:id="rId3" action="ppaction://hlinksldjump"/>
            <a:extLst>
              <a:ext uri="{FF2B5EF4-FFF2-40B4-BE49-F238E27FC236}">
                <a16:creationId xmlns:a16="http://schemas.microsoft.com/office/drawing/2014/main" id="{7A140129-762F-4332-B57F-3CFB91E8FC00}"/>
              </a:ext>
            </a:extLst>
          </p:cNvPr>
          <p:cNvPicPr>
            <a:picLocks noGrp="1" noChangeAspect="1"/>
          </p:cNvPicPr>
          <p:nvPr>
            <p:ph idx="1"/>
          </p:nvPr>
        </p:nvPicPr>
        <p:blipFill>
          <a:blip r:embed="rId4"/>
          <a:stretch>
            <a:fillRect/>
          </a:stretch>
        </p:blipFill>
        <p:spPr>
          <a:xfrm>
            <a:off x="7453871" y="0"/>
            <a:ext cx="4495673" cy="5847098"/>
          </a:xfrm>
        </p:spPr>
      </p:pic>
    </p:spTree>
    <p:extLst>
      <p:ext uri="{BB962C8B-B14F-4D97-AF65-F5344CB8AC3E}">
        <p14:creationId xmlns:p14="http://schemas.microsoft.com/office/powerpoint/2010/main" val="2553264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568C10-DFA9-4C34-ADCE-B4226E419EC6}"/>
              </a:ext>
            </a:extLst>
          </p:cNvPr>
          <p:cNvSpPr>
            <a:spLocks noGrp="1"/>
          </p:cNvSpPr>
          <p:nvPr>
            <p:ph type="title"/>
          </p:nvPr>
        </p:nvSpPr>
        <p:spPr>
          <a:xfrm>
            <a:off x="838200" y="354493"/>
            <a:ext cx="10515600" cy="1134066"/>
          </a:xfrm>
        </p:spPr>
        <p:txBody>
          <a:bodyPr>
            <a:normAutofit/>
          </a:bodyPr>
          <a:lstStyle/>
          <a:p>
            <a:pPr>
              <a:lnSpc>
                <a:spcPct val="100000"/>
              </a:lnSpc>
            </a:pPr>
            <a:r>
              <a:rPr lang="en-US" sz="4400" dirty="0"/>
              <a:t>Reporting Harassment</a:t>
            </a:r>
          </a:p>
        </p:txBody>
      </p:sp>
      <p:sp>
        <p:nvSpPr>
          <p:cNvPr id="3" name="Content Placeholder 2">
            <a:extLst>
              <a:ext uri="{FF2B5EF4-FFF2-40B4-BE49-F238E27FC236}">
                <a16:creationId xmlns:a16="http://schemas.microsoft.com/office/drawing/2014/main" id="{625575FC-20FE-404D-8080-E1123BF2C083}"/>
              </a:ext>
            </a:extLst>
          </p:cNvPr>
          <p:cNvSpPr>
            <a:spLocks noGrp="1"/>
          </p:cNvSpPr>
          <p:nvPr>
            <p:ph idx="1"/>
          </p:nvPr>
        </p:nvSpPr>
        <p:spPr>
          <a:xfrm>
            <a:off x="838200" y="1472237"/>
            <a:ext cx="10515600" cy="4351338"/>
          </a:xfrm>
        </p:spPr>
        <p:txBody>
          <a:bodyPr>
            <a:normAutofit/>
          </a:bodyPr>
          <a:lstStyle/>
          <a:p>
            <a:pPr>
              <a:lnSpc>
                <a:spcPct val="100000"/>
              </a:lnSpc>
              <a:spcBef>
                <a:spcPts val="600"/>
              </a:spcBef>
              <a:spcAft>
                <a:spcPts val="600"/>
              </a:spcAft>
              <a:buClr>
                <a:srgbClr val="000066"/>
              </a:buClr>
              <a:buFont typeface="Wingdings" panose="05000000000000000000" pitchFamily="2" charset="2"/>
              <a:buChar char="§"/>
            </a:pPr>
            <a:r>
              <a:rPr lang="en-US" b="1" dirty="0"/>
              <a:t>NDEMU provides a learning environment which is free from disruptions, misconduct, and discrimination on any basis.</a:t>
            </a:r>
          </a:p>
          <a:p>
            <a:pPr>
              <a:lnSpc>
                <a:spcPct val="100000"/>
              </a:lnSpc>
              <a:spcBef>
                <a:spcPts val="600"/>
              </a:spcBef>
              <a:spcAft>
                <a:spcPts val="600"/>
              </a:spcAft>
              <a:buClr>
                <a:srgbClr val="000066"/>
              </a:buClr>
              <a:buFont typeface="Wingdings" panose="05000000000000000000" pitchFamily="2" charset="2"/>
              <a:buChar char="§"/>
            </a:pPr>
            <a:r>
              <a:rPr lang="en-US" b="1" dirty="0"/>
              <a:t>Harassment generally consists of unwelcome and persistent conduct.</a:t>
            </a:r>
          </a:p>
          <a:p>
            <a:pPr>
              <a:lnSpc>
                <a:spcPct val="100000"/>
              </a:lnSpc>
              <a:spcBef>
                <a:spcPts val="600"/>
              </a:spcBef>
              <a:spcAft>
                <a:spcPts val="600"/>
              </a:spcAft>
              <a:buClr>
                <a:srgbClr val="000066"/>
              </a:buClr>
              <a:buFont typeface="Wingdings" panose="05000000000000000000" pitchFamily="2" charset="2"/>
              <a:buChar char="§"/>
            </a:pPr>
            <a:r>
              <a:rPr lang="en-US" b="1" dirty="0"/>
              <a:t>NDEMU has a zero-tolerance policy prohibiting all forms of harassment, including sexual harassment.</a:t>
            </a:r>
          </a:p>
          <a:p>
            <a:pPr>
              <a:lnSpc>
                <a:spcPct val="100000"/>
              </a:lnSpc>
              <a:spcBef>
                <a:spcPts val="600"/>
              </a:spcBef>
              <a:spcAft>
                <a:spcPts val="600"/>
              </a:spcAft>
              <a:buClr>
                <a:srgbClr val="000066"/>
              </a:buClr>
              <a:buFont typeface="Wingdings" panose="05000000000000000000" pitchFamily="2" charset="2"/>
              <a:buChar char="§"/>
            </a:pPr>
            <a:r>
              <a:rPr lang="en-US" b="1" dirty="0"/>
              <a:t>IF YOU EXPERIENCE OR OBSERVE ANY FORM OF HARASSMENT WHILE AT NETC, </a:t>
            </a:r>
            <a:r>
              <a:rPr lang="en-US" b="1" u="sng" dirty="0"/>
              <a:t>PLEASE REPORT</a:t>
            </a:r>
            <a:r>
              <a:rPr lang="en-US" b="1" dirty="0"/>
              <a:t> THE ISSUE TO ANY OF THE FOLLOWING:</a:t>
            </a:r>
          </a:p>
          <a:p>
            <a:pPr marL="0" indent="0" algn="ctr">
              <a:lnSpc>
                <a:spcPct val="100000"/>
              </a:lnSpc>
              <a:spcBef>
                <a:spcPts val="600"/>
              </a:spcBef>
              <a:spcAft>
                <a:spcPts val="600"/>
              </a:spcAft>
              <a:buNone/>
            </a:pPr>
            <a:r>
              <a:rPr lang="en-US" sz="1600" b="1" dirty="0"/>
              <a:t>NETC Security: (301) 447-1111 or </a:t>
            </a:r>
            <a:r>
              <a:rPr lang="en-US" sz="1600" b="1" dirty="0">
                <a:hlinkClick r:id="rId2"/>
              </a:rPr>
              <a:t>fema-netcsecurity@fema.dhs.gov</a:t>
            </a:r>
            <a:r>
              <a:rPr lang="en-US" sz="1600" b="1" dirty="0"/>
              <a:t> </a:t>
            </a:r>
            <a:endParaRPr lang="en-US" sz="1600" dirty="0"/>
          </a:p>
          <a:p>
            <a:pPr marL="0" indent="0" algn="ctr">
              <a:lnSpc>
                <a:spcPct val="100000"/>
              </a:lnSpc>
              <a:spcBef>
                <a:spcPts val="600"/>
              </a:spcBef>
              <a:spcAft>
                <a:spcPts val="600"/>
              </a:spcAft>
              <a:buNone/>
            </a:pPr>
            <a:r>
              <a:rPr lang="en-US" sz="1600" b="1" dirty="0"/>
              <a:t>FEMA Anti-Harassment Unit: </a:t>
            </a:r>
            <a:r>
              <a:rPr lang="en-US" sz="1600" b="1" u="sng" dirty="0">
                <a:solidFill>
                  <a:srgbClr val="0070C0"/>
                </a:solidFill>
                <a:hlinkClick r:id="rId3"/>
              </a:rPr>
              <a:t>fema.harassment@fema.dhs.gov</a:t>
            </a:r>
            <a:endParaRPr lang="en-US" sz="1600" dirty="0">
              <a:solidFill>
                <a:srgbClr val="0070C0"/>
              </a:solidFill>
            </a:endParaRPr>
          </a:p>
          <a:p>
            <a:pPr marL="0" indent="0" algn="ctr">
              <a:lnSpc>
                <a:spcPct val="100000"/>
              </a:lnSpc>
              <a:spcBef>
                <a:spcPts val="600"/>
              </a:spcBef>
              <a:spcAft>
                <a:spcPts val="600"/>
              </a:spcAft>
              <a:buNone/>
            </a:pPr>
            <a:r>
              <a:rPr lang="en-US" sz="1600" b="1" dirty="0">
                <a:hlinkClick r:id="rId4"/>
              </a:rPr>
              <a:t>Office of Equal Rights</a:t>
            </a:r>
            <a:r>
              <a:rPr lang="en-US" sz="1600" b="1" dirty="0">
                <a:solidFill>
                  <a:srgbClr val="0070C0"/>
                </a:solidFill>
              </a:rPr>
              <a:t> </a:t>
            </a:r>
            <a:r>
              <a:rPr lang="en-US" sz="1600" b="1" dirty="0"/>
              <a:t>(This link can be accessed at: </a:t>
            </a:r>
            <a:r>
              <a:rPr lang="en-US" sz="1600" b="1" u="sng" dirty="0"/>
              <a:t>https://fema.gov/about/offices/equal-rights)</a:t>
            </a:r>
            <a:endParaRPr lang="en-US" sz="1600" dirty="0"/>
          </a:p>
          <a:p>
            <a:pPr marL="0" indent="0" algn="ctr">
              <a:lnSpc>
                <a:spcPct val="100000"/>
              </a:lnSpc>
              <a:spcBef>
                <a:spcPts val="600"/>
              </a:spcBef>
              <a:spcAft>
                <a:spcPts val="600"/>
              </a:spcAft>
              <a:buNone/>
            </a:pPr>
            <a:r>
              <a:rPr lang="en-US" sz="1600" b="1" dirty="0">
                <a:hlinkClick r:id="rId5"/>
              </a:rPr>
              <a:t>DHS Inspector General </a:t>
            </a:r>
            <a:r>
              <a:rPr lang="en-US" sz="1600" b="1" dirty="0"/>
              <a:t>(This link can be accessed at: </a:t>
            </a:r>
            <a:r>
              <a:rPr lang="en-US" sz="1600" b="1" u="sng" dirty="0"/>
              <a:t>https://www.oig.dhs.gov/hotline)</a:t>
            </a:r>
            <a:endParaRPr lang="en-US" sz="1600" dirty="0"/>
          </a:p>
        </p:txBody>
      </p:sp>
    </p:spTree>
    <p:extLst>
      <p:ext uri="{BB962C8B-B14F-4D97-AF65-F5344CB8AC3E}">
        <p14:creationId xmlns:p14="http://schemas.microsoft.com/office/powerpoint/2010/main" val="1989390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6"/>
            <a:ext cx="10515600" cy="947308"/>
          </a:xfrm>
        </p:spPr>
        <p:txBody>
          <a:bodyPr anchor="ctr">
            <a:normAutofit/>
          </a:bodyPr>
          <a:lstStyle/>
          <a:p>
            <a:pPr>
              <a:lnSpc>
                <a:spcPct val="100000"/>
              </a:lnSpc>
            </a:pPr>
            <a:r>
              <a:rPr lang="en-US" sz="4400" dirty="0"/>
              <a:t>Course</a:t>
            </a:r>
            <a:r>
              <a:rPr lang="en-US" sz="4400" dirty="0">
                <a:latin typeface="Segoe UI" panose="020B0502040204020203" pitchFamily="34" charset="0"/>
              </a:rPr>
              <a:t> </a:t>
            </a:r>
            <a:r>
              <a:rPr lang="en-US" sz="4400" dirty="0">
                <a:solidFill>
                  <a:srgbClr val="1F4E79"/>
                </a:solidFill>
                <a:latin typeface="Segoe UI" panose="020B0502040204020203" pitchFamily="34" charset="0"/>
              </a:rPr>
              <a:t>Administration</a:t>
            </a:r>
          </a:p>
        </p:txBody>
      </p:sp>
      <p:sp>
        <p:nvSpPr>
          <p:cNvPr id="6" name="Text Placeholder 5">
            <a:extLst>
              <a:ext uri="{FF2B5EF4-FFF2-40B4-BE49-F238E27FC236}">
                <a16:creationId xmlns:a16="http://schemas.microsoft.com/office/drawing/2014/main" id="{94F90C4D-6D89-4421-BD11-75A942475000}"/>
              </a:ext>
            </a:extLst>
          </p:cNvPr>
          <p:cNvSpPr>
            <a:spLocks noGrp="1"/>
          </p:cNvSpPr>
          <p:nvPr>
            <p:ph idx="1"/>
          </p:nvPr>
        </p:nvSpPr>
        <p:spPr>
          <a:xfrm>
            <a:off x="838200" y="1535169"/>
            <a:ext cx="10515600" cy="4351338"/>
          </a:xfrm>
        </p:spPr>
        <p:txBody>
          <a:bodyPr>
            <a:noAutofit/>
          </a:bodyPr>
          <a:lstStyle/>
          <a:p>
            <a:pPr marL="344488" indent="-344488">
              <a:lnSpc>
                <a:spcPct val="100000"/>
              </a:lnSpc>
              <a:spcBef>
                <a:spcPts val="0"/>
              </a:spcBef>
              <a:buFont typeface="Wingdings" panose="05000000000000000000" pitchFamily="2" charset="2"/>
              <a:buChar char="§"/>
            </a:pPr>
            <a:r>
              <a:rPr lang="en-US" sz="2800" b="1" dirty="0">
                <a:solidFill>
                  <a:schemeClr val="tx1"/>
                </a:solidFill>
                <a:latin typeface="Segoe UI" panose="020B0502040204020203" pitchFamily="34" charset="0"/>
              </a:rPr>
              <a:t>Classroom(s)</a:t>
            </a:r>
          </a:p>
          <a:p>
            <a:pPr marL="914400" indent="-571500">
              <a:lnSpc>
                <a:spcPct val="100000"/>
              </a:lnSpc>
              <a:spcBef>
                <a:spcPts val="0"/>
              </a:spcBef>
              <a:buFont typeface="Arial" panose="020B0604020202020204" pitchFamily="34" charset="0"/>
              <a:buChar char="−"/>
            </a:pPr>
            <a:r>
              <a:rPr lang="en-US" sz="2800" b="1" dirty="0">
                <a:solidFill>
                  <a:schemeClr val="tx1"/>
                </a:solidFill>
                <a:latin typeface="Segoe UI" panose="020B0502040204020203" pitchFamily="34" charset="0"/>
              </a:rPr>
              <a:t>Attendance ‒ Please notify the NDEMU Course Manager as soon as possible if you will miss class for any reason. </a:t>
            </a:r>
            <a:r>
              <a:rPr lang="en-US" sz="2800" b="1" dirty="0"/>
              <a:t>If you are not feeling well and need medical attention, please contact the nurse in room C175 (x7716). If you have a medical emergency, please call 911.</a:t>
            </a:r>
            <a:endParaRPr lang="en-US" sz="2800" b="1" dirty="0">
              <a:solidFill>
                <a:schemeClr val="tx1"/>
              </a:solidFill>
              <a:latin typeface="Segoe UI" panose="020B0502040204020203" pitchFamily="34" charset="0"/>
            </a:endParaRPr>
          </a:p>
          <a:p>
            <a:pPr marL="914400" indent="-571500">
              <a:lnSpc>
                <a:spcPct val="100000"/>
              </a:lnSpc>
              <a:spcBef>
                <a:spcPts val="0"/>
              </a:spcBef>
              <a:buFont typeface="Arial" panose="020B0604020202020204" pitchFamily="34" charset="0"/>
              <a:buChar char="−"/>
            </a:pPr>
            <a:r>
              <a:rPr lang="en-US" sz="2800" b="1" dirty="0">
                <a:solidFill>
                  <a:schemeClr val="tx1"/>
                </a:solidFill>
                <a:latin typeface="Segoe UI" panose="020B0502040204020203" pitchFamily="34" charset="0"/>
              </a:rPr>
              <a:t>Course Materials/Handouts</a:t>
            </a:r>
          </a:p>
          <a:p>
            <a:pPr marL="914400" indent="-571500">
              <a:lnSpc>
                <a:spcPct val="100000"/>
              </a:lnSpc>
              <a:spcBef>
                <a:spcPts val="0"/>
              </a:spcBef>
              <a:buFont typeface="Arial" panose="020B0604020202020204" pitchFamily="34" charset="0"/>
              <a:buChar char="−"/>
            </a:pPr>
            <a:r>
              <a:rPr lang="en-US" sz="2800" b="1" dirty="0">
                <a:solidFill>
                  <a:schemeClr val="tx1"/>
                </a:solidFill>
                <a:latin typeface="Segoe UI" panose="020B0502040204020203" pitchFamily="34" charset="0"/>
              </a:rPr>
              <a:t>Breaks/Lunch</a:t>
            </a:r>
          </a:p>
          <a:p>
            <a:pPr marL="914400" indent="-571500">
              <a:lnSpc>
                <a:spcPct val="100000"/>
              </a:lnSpc>
              <a:spcBef>
                <a:spcPts val="0"/>
              </a:spcBef>
              <a:buFont typeface="Arial" panose="020B0604020202020204" pitchFamily="34" charset="0"/>
              <a:buChar char="−"/>
            </a:pPr>
            <a:r>
              <a:rPr lang="en-US" sz="2800" b="1" dirty="0">
                <a:solidFill>
                  <a:schemeClr val="tx1"/>
                </a:solidFill>
                <a:latin typeface="Segoe UI" panose="020B0502040204020203" pitchFamily="34" charset="0"/>
              </a:rPr>
              <a:t>Restrooms</a:t>
            </a:r>
          </a:p>
          <a:p>
            <a:pPr marL="914400" indent="-571500">
              <a:lnSpc>
                <a:spcPct val="100000"/>
              </a:lnSpc>
              <a:spcBef>
                <a:spcPts val="0"/>
              </a:spcBef>
              <a:buFont typeface="Arial" panose="020B0604020202020204" pitchFamily="34" charset="0"/>
              <a:buChar char="−"/>
            </a:pPr>
            <a:endParaRPr lang="en-US" sz="2800" b="1" dirty="0"/>
          </a:p>
          <a:p>
            <a:pPr marL="342900" indent="0">
              <a:lnSpc>
                <a:spcPct val="100000"/>
              </a:lnSpc>
              <a:spcBef>
                <a:spcPts val="0"/>
              </a:spcBef>
              <a:buNone/>
            </a:pPr>
            <a:endParaRPr lang="en-US" sz="2800" dirty="0">
              <a:solidFill>
                <a:schemeClr val="tx1"/>
              </a:solidFill>
              <a:latin typeface="Segoe UI" panose="020B0502040204020203" pitchFamily="34" charset="0"/>
            </a:endParaRPr>
          </a:p>
        </p:txBody>
      </p:sp>
      <p:graphicFrame>
        <p:nvGraphicFramePr>
          <p:cNvPr id="5" name="Object 13" descr="Pencil marking an X">
            <a:extLst>
              <a:ext uri="{FF2B5EF4-FFF2-40B4-BE49-F238E27FC236}">
                <a16:creationId xmlns:a16="http://schemas.microsoft.com/office/drawing/2014/main" id="{909E27D1-0659-4375-AA58-DC305BA47ADF}"/>
              </a:ext>
            </a:extLst>
          </p:cNvPr>
          <p:cNvGraphicFramePr>
            <a:graphicFrameLocks noChangeAspect="1"/>
          </p:cNvGraphicFramePr>
          <p:nvPr>
            <p:extLst>
              <p:ext uri="{D42A27DB-BD31-4B8C-83A1-F6EECF244321}">
                <p14:modId xmlns:p14="http://schemas.microsoft.com/office/powerpoint/2010/main" val="707183600"/>
              </p:ext>
            </p:extLst>
          </p:nvPr>
        </p:nvGraphicFramePr>
        <p:xfrm>
          <a:off x="8418973" y="4432467"/>
          <a:ext cx="1217613" cy="752475"/>
        </p:xfrm>
        <a:graphic>
          <a:graphicData uri="http://schemas.openxmlformats.org/presentationml/2006/ole">
            <mc:AlternateContent xmlns:mc="http://schemas.openxmlformats.org/markup-compatibility/2006">
              <mc:Choice xmlns:v="urn:schemas-microsoft-com:vml" Requires="v">
                <p:oleObj name="Clip" r:id="rId3" imgW="1039548" imgH="642181" progId="MS_ClipArt_Gallery.2">
                  <p:embed/>
                </p:oleObj>
              </mc:Choice>
              <mc:Fallback>
                <p:oleObj name="Clip" r:id="rId3" imgW="1039548" imgH="642181" progId="MS_ClipArt_Gallery.2">
                  <p:embed/>
                  <p:pic>
                    <p:nvPicPr>
                      <p:cNvPr id="5" name="Object 13" descr="Pencil marking an X">
                        <a:extLst>
                          <a:ext uri="{FF2B5EF4-FFF2-40B4-BE49-F238E27FC236}">
                            <a16:creationId xmlns:a16="http://schemas.microsoft.com/office/drawing/2014/main" id="{909E27D1-0659-4375-AA58-DC305BA47A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8973" y="4432467"/>
                        <a:ext cx="1217613"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985733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C73EFA-E618-4C34-AD8B-7705921DF2D7}"/>
              </a:ext>
            </a:extLst>
          </p:cNvPr>
          <p:cNvSpPr>
            <a:spLocks noGrp="1"/>
          </p:cNvSpPr>
          <p:nvPr>
            <p:ph type="title"/>
          </p:nvPr>
        </p:nvSpPr>
        <p:spPr>
          <a:xfrm>
            <a:off x="838200" y="365125"/>
            <a:ext cx="10515600" cy="854075"/>
          </a:xfrm>
        </p:spPr>
        <p:txBody>
          <a:bodyPr anchor="ctr">
            <a:normAutofit/>
          </a:bodyPr>
          <a:lstStyle/>
          <a:p>
            <a:r>
              <a:rPr lang="en-US" sz="4400" dirty="0">
                <a:cs typeface="Times New Roman" panose="02020603050405020304" pitchFamily="18" charset="0"/>
              </a:rPr>
              <a:t>NDEMU Course Evaluations</a:t>
            </a:r>
            <a:endParaRPr lang="en-US" sz="4400" b="1" dirty="0">
              <a:solidFill>
                <a:srgbClr val="1F4E79"/>
              </a:solidFill>
              <a:latin typeface="Segoe UI" panose="020B0502040204020203" pitchFamily="34" charset="0"/>
              <a:cs typeface="Segoe UI" panose="020B0502040204020203" pitchFamily="34" charset="0"/>
            </a:endParaRPr>
          </a:p>
        </p:txBody>
      </p:sp>
      <p:sp>
        <p:nvSpPr>
          <p:cNvPr id="5" name="Content Placeholder 4">
            <a:extLst>
              <a:ext uri="{FF2B5EF4-FFF2-40B4-BE49-F238E27FC236}">
                <a16:creationId xmlns:a16="http://schemas.microsoft.com/office/drawing/2014/main" id="{96DEF3D0-BBF1-4A45-B325-B85108146DE5}"/>
              </a:ext>
            </a:extLst>
          </p:cNvPr>
          <p:cNvSpPr>
            <a:spLocks noGrp="1"/>
          </p:cNvSpPr>
          <p:nvPr>
            <p:ph idx="1"/>
          </p:nvPr>
        </p:nvSpPr>
        <p:spPr>
          <a:xfrm>
            <a:off x="838200" y="1253331"/>
            <a:ext cx="10515600" cy="4351338"/>
          </a:xfrm>
        </p:spPr>
        <p:txBody>
          <a:bodyPr>
            <a:noAutofit/>
          </a:bodyPr>
          <a:lstStyle/>
          <a:p>
            <a:pPr marL="0" indent="0">
              <a:lnSpc>
                <a:spcPct val="100000"/>
              </a:lnSpc>
              <a:spcBef>
                <a:spcPts val="300"/>
              </a:spcBef>
              <a:spcAft>
                <a:spcPts val="300"/>
              </a:spcAft>
              <a:buNone/>
            </a:pPr>
            <a:r>
              <a:rPr lang="en-US" sz="2200" b="1" dirty="0"/>
              <a:t>There are several levels of evaluation for NDEMU courses. Information gathered from the evaluations identifies areas for improvement (i.e., course materials, instructors, processes). </a:t>
            </a:r>
          </a:p>
          <a:p>
            <a:pPr marL="463539" lvl="1" indent="-457189">
              <a:lnSpc>
                <a:spcPct val="100000"/>
              </a:lnSpc>
              <a:spcBef>
                <a:spcPts val="300"/>
              </a:spcBef>
              <a:spcAft>
                <a:spcPts val="300"/>
              </a:spcAft>
              <a:buFont typeface="+mj-lt"/>
              <a:buAutoNum type="arabicPeriod"/>
            </a:pPr>
            <a:r>
              <a:rPr lang="en-US" sz="2200" b="1" dirty="0"/>
              <a:t>NDEMU’s Scantron evaluation form should be completed daily during class.</a:t>
            </a:r>
          </a:p>
          <a:p>
            <a:pPr marL="796905" lvl="2" indent="-342891">
              <a:lnSpc>
                <a:spcPct val="100000"/>
              </a:lnSpc>
              <a:spcBef>
                <a:spcPts val="300"/>
              </a:spcBef>
              <a:spcAft>
                <a:spcPts val="300"/>
              </a:spcAft>
              <a:buFont typeface="Wingdings" panose="05000000000000000000" pitchFamily="2" charset="2"/>
              <a:buChar char="§"/>
            </a:pPr>
            <a:r>
              <a:rPr lang="en-US" sz="2200" b="1" dirty="0"/>
              <a:t>Rate both content and quality of instruction in Block 18  (1 lowest – 5</a:t>
            </a:r>
            <a:r>
              <a:rPr lang="en-US" sz="2200" dirty="0">
                <a:effectLst/>
                <a:ea typeface="Calibri" panose="020F0502020204030204" pitchFamily="34" charset="0"/>
              </a:rPr>
              <a:t> </a:t>
            </a:r>
            <a:r>
              <a:rPr lang="en-US" sz="2200" b="1" dirty="0"/>
              <a:t>highest) and overall course in Block 19.</a:t>
            </a:r>
          </a:p>
          <a:p>
            <a:pPr marL="796905" lvl="2" indent="-342891">
              <a:lnSpc>
                <a:spcPct val="100000"/>
              </a:lnSpc>
              <a:spcBef>
                <a:spcPts val="300"/>
              </a:spcBef>
              <a:spcAft>
                <a:spcPts val="300"/>
              </a:spcAft>
              <a:buFont typeface="Wingdings" panose="05000000000000000000" pitchFamily="2" charset="2"/>
              <a:buChar char="§"/>
            </a:pPr>
            <a:r>
              <a:rPr lang="en-US" sz="2200" b="1" dirty="0"/>
              <a:t>Take time to provide written comments under the Remarks Section.</a:t>
            </a:r>
          </a:p>
          <a:p>
            <a:pPr marL="463539" lvl="1" indent="-457189">
              <a:lnSpc>
                <a:spcPct val="100000"/>
              </a:lnSpc>
              <a:spcBef>
                <a:spcPts val="300"/>
              </a:spcBef>
              <a:spcAft>
                <a:spcPts val="300"/>
              </a:spcAft>
              <a:buFont typeface="+mj-lt"/>
              <a:buAutoNum type="arabicPeriod"/>
            </a:pPr>
            <a:r>
              <a:rPr lang="en-US" sz="2200" b="1" dirty="0"/>
              <a:t>Follow-up evaluation survey will be e-mailed to students 90</a:t>
            </a:r>
            <a:r>
              <a:rPr lang="en-US" sz="2200" dirty="0"/>
              <a:t> </a:t>
            </a:r>
            <a:r>
              <a:rPr lang="en-US" sz="2200" b="1" dirty="0"/>
              <a:t>days after course completion. Survey will be sent to the e-mail address on the class roster.</a:t>
            </a:r>
          </a:p>
          <a:p>
            <a:pPr marL="796905" lvl="2" indent="-342891">
              <a:lnSpc>
                <a:spcPct val="100000"/>
              </a:lnSpc>
              <a:spcBef>
                <a:spcPts val="300"/>
              </a:spcBef>
              <a:spcAft>
                <a:spcPts val="300"/>
              </a:spcAft>
              <a:buFont typeface="Wingdings" panose="05000000000000000000" pitchFamily="2" charset="2"/>
              <a:buChar char="§"/>
            </a:pPr>
            <a:r>
              <a:rPr lang="en-US" sz="2200" b="1" dirty="0"/>
              <a:t>Complete the questionnaire and return it ASAP.</a:t>
            </a:r>
          </a:p>
        </p:txBody>
      </p:sp>
    </p:spTree>
    <p:extLst>
      <p:ext uri="{BB962C8B-B14F-4D97-AF65-F5344CB8AC3E}">
        <p14:creationId xmlns:p14="http://schemas.microsoft.com/office/powerpoint/2010/main" val="4204253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310E-685F-4779-BA99-148C5B5FFBD4}"/>
              </a:ext>
            </a:extLst>
          </p:cNvPr>
          <p:cNvSpPr>
            <a:spLocks noGrp="1"/>
          </p:cNvSpPr>
          <p:nvPr>
            <p:ph type="title"/>
          </p:nvPr>
        </p:nvSpPr>
        <p:spPr>
          <a:xfrm>
            <a:off x="838200" y="225424"/>
            <a:ext cx="10515600" cy="1325563"/>
          </a:xfrm>
        </p:spPr>
        <p:txBody>
          <a:bodyPr>
            <a:noAutofit/>
          </a:bodyPr>
          <a:lstStyle/>
          <a:p>
            <a:pPr>
              <a:lnSpc>
                <a:spcPct val="100000"/>
              </a:lnSpc>
            </a:pPr>
            <a:r>
              <a:rPr lang="en-US" sz="4000" dirty="0"/>
              <a:t>NDEMU Course Evaluation Form: Block</a:t>
            </a:r>
            <a:r>
              <a:rPr lang="en-US" sz="4000" dirty="0">
                <a:effectLst/>
                <a:ea typeface="Calibri" panose="020F0502020204030204" pitchFamily="34" charset="0"/>
              </a:rPr>
              <a:t> </a:t>
            </a:r>
            <a:r>
              <a:rPr lang="en-US" sz="4000" dirty="0"/>
              <a:t>#3</a:t>
            </a:r>
            <a:r>
              <a:rPr lang="en-US" sz="4000" dirty="0">
                <a:effectLst/>
                <a:ea typeface="Calibri" panose="020F0502020204030204" pitchFamily="34" charset="0"/>
              </a:rPr>
              <a:t> </a:t>
            </a:r>
            <a:r>
              <a:rPr lang="en-US" sz="4000" dirty="0"/>
              <a:t>– Work Location</a:t>
            </a:r>
          </a:p>
        </p:txBody>
      </p:sp>
      <p:sp>
        <p:nvSpPr>
          <p:cNvPr id="3" name="Content Placeholder 2">
            <a:extLst>
              <a:ext uri="{FF2B5EF4-FFF2-40B4-BE49-F238E27FC236}">
                <a16:creationId xmlns:a16="http://schemas.microsoft.com/office/drawing/2014/main" id="{1947FEA6-9A63-46FF-A847-1677F17F210F}"/>
              </a:ext>
            </a:extLst>
          </p:cNvPr>
          <p:cNvSpPr>
            <a:spLocks noGrp="1"/>
          </p:cNvSpPr>
          <p:nvPr>
            <p:ph idx="1"/>
          </p:nvPr>
        </p:nvSpPr>
        <p:spPr>
          <a:xfrm>
            <a:off x="838200" y="1480413"/>
            <a:ext cx="10515600" cy="4351338"/>
          </a:xfrm>
        </p:spPr>
        <p:txBody>
          <a:bodyPr numCol="3">
            <a:noAutofit/>
          </a:bodyPr>
          <a:lstStyle/>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Alabama – 02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Alaska – 01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American Samoa – 04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Arizona – 05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Arkansas – 03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California – 06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Canal Zone – 09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Colorado – 07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Connecticut – 08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Delaware – 11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District of Columbia – 10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Florida – 12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Georgia – 13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Guam – 14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Hawaii – 15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Idaho – 17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Illinois – 18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Indiana – 19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Iowa – 16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Kansas – 20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Kentucky – 21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Louisiana – 22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Maine – 25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Maryland – 24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Massachusetts – 23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Michigan – 26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Minnesota – 27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Mississippi – 29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Missouri – 28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Montana – 30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Nebraska – 33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Nevada – 37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Hampshire – 34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Jersey – 35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Mexico – 36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New York – 38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North Carolina – 31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North Dakota – 32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Ohio – 39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Oklahoma – 40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Oregon – 41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Other – 58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Pennsylvania – 42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Puerto Rico – 43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Rhode Island – 44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South Carolina – 45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South Dakota – 46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Tennessee – 47</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Texas – 49</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U.S. Trust Territories – 48</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Utah – 50</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Vermont – 53</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Virgin Islands – 52</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Virginia – 51</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Washington – 54</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West Virginia – 56</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Wisconsin – 55</a:t>
            </a:r>
          </a:p>
          <a:p>
            <a:pPr marL="0" indent="0">
              <a:lnSpc>
                <a:spcPct val="100000"/>
              </a:lnSpc>
              <a:spcBef>
                <a:spcPts val="0"/>
              </a:spcBef>
              <a:spcAft>
                <a:spcPts val="0"/>
              </a:spcAft>
              <a:buNone/>
            </a:pPr>
            <a:r>
              <a:rPr lang="en-US" sz="1400" dirty="0">
                <a:ea typeface="Calibri" panose="020F0502020204030204" pitchFamily="34" charset="0"/>
                <a:cs typeface="Times New Roman" panose="02020603050405020304" pitchFamily="18" charset="0"/>
              </a:rPr>
              <a:t>Wyoming – 57</a:t>
            </a:r>
          </a:p>
          <a:p>
            <a:pPr marL="0" lvl="0" indent="0">
              <a:lnSpc>
                <a:spcPct val="100000"/>
              </a:lnSpc>
              <a:spcAft>
                <a:spcPts val="600"/>
              </a:spcAft>
              <a:buNone/>
            </a:pPr>
            <a:endParaRPr lang="en-US" sz="1400" dirty="0"/>
          </a:p>
        </p:txBody>
      </p:sp>
    </p:spTree>
    <p:extLst>
      <p:ext uri="{BB962C8B-B14F-4D97-AF65-F5344CB8AC3E}">
        <p14:creationId xmlns:p14="http://schemas.microsoft.com/office/powerpoint/2010/main" val="19007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F04310E-685F-4779-BA99-148C5B5FFBD4}"/>
              </a:ext>
            </a:extLst>
          </p:cNvPr>
          <p:cNvSpPr>
            <a:spLocks noGrp="1"/>
          </p:cNvSpPr>
          <p:nvPr>
            <p:ph type="title"/>
          </p:nvPr>
        </p:nvSpPr>
        <p:spPr/>
        <p:txBody>
          <a:bodyPr>
            <a:noAutofit/>
          </a:bodyPr>
          <a:lstStyle/>
          <a:p>
            <a:r>
              <a:rPr lang="en-US" sz="4200" dirty="0">
                <a:cs typeface="Times New Roman" panose="02020603050405020304" pitchFamily="18" charset="0"/>
              </a:rPr>
              <a:t>International Association for Continuing Education and Training (IACET)</a:t>
            </a:r>
            <a:endParaRPr lang="en-US" sz="4200" dirty="0"/>
          </a:p>
        </p:txBody>
      </p:sp>
      <p:sp>
        <p:nvSpPr>
          <p:cNvPr id="3" name="Content Placeholder 2">
            <a:extLst>
              <a:ext uri="{FF2B5EF4-FFF2-40B4-BE49-F238E27FC236}">
                <a16:creationId xmlns:a16="http://schemas.microsoft.com/office/drawing/2014/main" id="{1947FEA6-9A63-46FF-A847-1677F17F210F}"/>
              </a:ext>
            </a:extLst>
          </p:cNvPr>
          <p:cNvSpPr>
            <a:spLocks noGrp="1"/>
          </p:cNvSpPr>
          <p:nvPr>
            <p:ph idx="1"/>
          </p:nvPr>
        </p:nvSpPr>
        <p:spPr>
          <a:xfrm>
            <a:off x="838200" y="1862512"/>
            <a:ext cx="10515600" cy="4002723"/>
          </a:xfrm>
        </p:spPr>
        <p:txBody>
          <a:bodyPr>
            <a:noAutofit/>
          </a:bodyPr>
          <a:lstStyle/>
          <a:p>
            <a:pPr marR="0" lvl="0">
              <a:lnSpc>
                <a:spcPct val="100000"/>
              </a:lnSpc>
              <a:spcBef>
                <a:spcPts val="600"/>
              </a:spcBef>
              <a:spcAft>
                <a:spcPts val="600"/>
              </a:spcAft>
              <a:buFont typeface="Wingdings" panose="05000000000000000000" pitchFamily="2" charset="2"/>
              <a:buChar char="§"/>
            </a:pPr>
            <a:r>
              <a:rPr lang="en-US" sz="2200" b="1" dirty="0">
                <a:ea typeface="Times New Roman" panose="02020603050405020304" pitchFamily="18" charset="0"/>
              </a:rPr>
              <a:t>NDEMU is an accredited provider through the International Association for Continuing Education and Training (IACET), which allows our organization to issue CEUs. We comply with the ANSI-IACET 1-2018 Standard, which is recognized internationally as a standard of excellence in instructional practices. </a:t>
            </a:r>
          </a:p>
          <a:p>
            <a:pPr marL="681038" lvl="1" indent="-342900">
              <a:lnSpc>
                <a:spcPct val="100000"/>
              </a:lnSpc>
              <a:spcBef>
                <a:spcPts val="600"/>
              </a:spcBef>
              <a:spcAft>
                <a:spcPts val="600"/>
              </a:spcAft>
              <a:buClr>
                <a:srgbClr val="000066"/>
              </a:buClr>
              <a:buFont typeface="Arial" panose="020B0604020202020204" pitchFamily="34" charset="0"/>
              <a:buChar char="−"/>
            </a:pPr>
            <a:r>
              <a:rPr lang="en-US" sz="2200" b="1" dirty="0"/>
              <a:t>NOTE: Course Managers must provide students the number of CEUs courses have been granted at the beginning of the course. IACET does not maintain NDEMU’s CEU listing. This list is maintained by NDEMU (via the Master Course Database) and can be accessed by all Course Managers.</a:t>
            </a:r>
          </a:p>
          <a:p>
            <a:pPr marL="285750" indent="-285750">
              <a:lnSpc>
                <a:spcPct val="100000"/>
              </a:lnSpc>
              <a:spcBef>
                <a:spcPts val="600"/>
              </a:spcBef>
              <a:spcAft>
                <a:spcPts val="600"/>
              </a:spcAft>
            </a:pPr>
            <a:endParaRPr lang="en-US" sz="2200" dirty="0"/>
          </a:p>
        </p:txBody>
      </p:sp>
    </p:spTree>
    <p:extLst>
      <p:ext uri="{BB962C8B-B14F-4D97-AF65-F5344CB8AC3E}">
        <p14:creationId xmlns:p14="http://schemas.microsoft.com/office/powerpoint/2010/main" val="33919042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338C-2246-40DC-A049-DBE8DBC4E844}"/>
              </a:ext>
            </a:extLst>
          </p:cNvPr>
          <p:cNvSpPr>
            <a:spLocks noGrp="1"/>
          </p:cNvSpPr>
          <p:nvPr>
            <p:ph type="title"/>
          </p:nvPr>
        </p:nvSpPr>
        <p:spPr>
          <a:xfrm>
            <a:off x="765464" y="238991"/>
            <a:ext cx="10515600" cy="1160752"/>
          </a:xfrm>
        </p:spPr>
        <p:txBody>
          <a:bodyPr>
            <a:normAutofit/>
          </a:bodyPr>
          <a:lstStyle/>
          <a:p>
            <a:pPr>
              <a:lnSpc>
                <a:spcPct val="100000"/>
              </a:lnSpc>
            </a:pPr>
            <a:r>
              <a:rPr lang="en-US" sz="4400" dirty="0">
                <a:cs typeface="Times New Roman" panose="02020603050405020304" pitchFamily="18" charset="0"/>
              </a:rPr>
              <a:t>American Council on Education (ACE)</a:t>
            </a:r>
            <a:endParaRPr lang="en-US" sz="4400" dirty="0">
              <a:solidFill>
                <a:schemeClr val="bg1"/>
              </a:solidFill>
            </a:endParaRPr>
          </a:p>
        </p:txBody>
      </p:sp>
      <p:sp>
        <p:nvSpPr>
          <p:cNvPr id="5" name="Subtitle 4">
            <a:extLst>
              <a:ext uri="{FF2B5EF4-FFF2-40B4-BE49-F238E27FC236}">
                <a16:creationId xmlns:a16="http://schemas.microsoft.com/office/drawing/2014/main" id="{22120E19-557A-4912-B1FD-64106954F883}"/>
              </a:ext>
            </a:extLst>
          </p:cNvPr>
          <p:cNvSpPr>
            <a:spLocks noGrp="1"/>
          </p:cNvSpPr>
          <p:nvPr>
            <p:ph idx="1"/>
          </p:nvPr>
        </p:nvSpPr>
        <p:spPr>
          <a:xfrm>
            <a:off x="838200" y="1357745"/>
            <a:ext cx="9994900" cy="4628718"/>
          </a:xfrm>
        </p:spPr>
        <p:txBody>
          <a:bodyPr>
            <a:normAutofit/>
          </a:bodyPr>
          <a:lstStyle/>
          <a:p>
            <a:pPr marL="0" indent="0">
              <a:lnSpc>
                <a:spcPct val="100000"/>
              </a:lnSpc>
              <a:spcBef>
                <a:spcPts val="0"/>
              </a:spcBef>
              <a:spcAft>
                <a:spcPts val="0"/>
              </a:spcAft>
              <a:buNone/>
            </a:pPr>
            <a:r>
              <a:rPr lang="en-US" sz="2800" b="1" dirty="0">
                <a:ea typeface="Times New Roman" panose="02020603050405020304" pitchFamily="18" charset="0"/>
              </a:rPr>
              <a:t>The American Council on Education (ACE) is a college credit recommendation service NDEMU uses to bridge the gap between our professional training and college degree programs. ACE’s CREDIT</a:t>
            </a:r>
            <a:r>
              <a:rPr lang="en-US" sz="2800" b="1" baseline="30000" dirty="0">
                <a:ea typeface="Times New Roman" panose="02020603050405020304" pitchFamily="18" charset="0"/>
              </a:rPr>
              <a:t>©</a:t>
            </a:r>
            <a:r>
              <a:rPr lang="en-US" sz="2800" b="1" dirty="0">
                <a:ea typeface="Times New Roman" panose="02020603050405020304" pitchFamily="18" charset="0"/>
              </a:rPr>
              <a:t> recommendation program evaluates NDEMU’s formal education courses and programs for college-level credit. Visit the </a:t>
            </a:r>
            <a:r>
              <a:rPr lang="en-US" sz="2800" b="1" dirty="0">
                <a:ea typeface="Times New Roman" panose="02020603050405020304" pitchFamily="18" charset="0"/>
                <a:hlinkClick r:id="rId3"/>
              </a:rPr>
              <a:t>National Guide to College Credit for Workforce Training</a:t>
            </a:r>
            <a:r>
              <a:rPr lang="en-US" sz="2800" b="1" dirty="0">
                <a:ea typeface="Times New Roman" panose="02020603050405020304" pitchFamily="18" charset="0"/>
              </a:rPr>
              <a:t> (https://www.acenet.edu/national-guide) for a list of previously reviewed courses.</a:t>
            </a:r>
            <a:endParaRPr lang="en-US" sz="2800" b="1" dirty="0">
              <a:ea typeface="Calibri" panose="020F0502020204030204" pitchFamily="34" charset="0"/>
            </a:endParaRPr>
          </a:p>
        </p:txBody>
      </p:sp>
    </p:spTree>
    <p:extLst>
      <p:ext uri="{BB962C8B-B14F-4D97-AF65-F5344CB8AC3E}">
        <p14:creationId xmlns:p14="http://schemas.microsoft.com/office/powerpoint/2010/main" val="321236939"/>
      </p:ext>
    </p:extLst>
  </p:cSld>
  <p:clrMapOvr>
    <a:masterClrMapping/>
  </p:clrMapOvr>
</p:sld>
</file>

<file path=ppt/theme/theme1.xml><?xml version="1.0" encoding="utf-8"?>
<a:theme xmlns:a="http://schemas.openxmlformats.org/drawingml/2006/main" name="Bookend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10.xml><?xml version="1.0" encoding="utf-8"?>
<a:theme xmlns:a="http://schemas.openxmlformats.org/drawingml/2006/main" name="5_Key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s-Logo">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Bookend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6.xml><?xml version="1.0" encoding="utf-8"?>
<a:theme xmlns:a="http://schemas.openxmlformats.org/drawingml/2006/main" name="1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Key Slides">
  <a:themeElements>
    <a:clrScheme name="EAD Template Colors">
      <a:dk1>
        <a:sysClr val="windowText" lastClr="000000"/>
      </a:dk1>
      <a:lt1>
        <a:sysClr val="window" lastClr="FFFFFF"/>
      </a:lt1>
      <a:dk2>
        <a:srgbClr val="323232"/>
      </a:dk2>
      <a:lt2>
        <a:srgbClr val="E3DED1"/>
      </a:lt2>
      <a:accent1>
        <a:srgbClr val="1B587C"/>
      </a:accent1>
      <a:accent2>
        <a:srgbClr val="F07F09"/>
      </a:accent2>
      <a:accent3>
        <a:srgbClr val="4E8542"/>
      </a:accent3>
      <a:accent4>
        <a:srgbClr val="FFC000"/>
      </a:accent4>
      <a:accent5>
        <a:srgbClr val="9F2936"/>
      </a:accent5>
      <a:accent6>
        <a:srgbClr val="604878"/>
      </a:accent6>
      <a:hlink>
        <a:srgbClr val="323232"/>
      </a:hlink>
      <a:folHlink>
        <a:srgbClr val="656565"/>
      </a:folHlink>
    </a:clrScheme>
    <a:fontScheme name="EAD Fonts">
      <a:majorFont>
        <a:latin typeface="Franklin Gothic Medium Cond"/>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solidFill>
            <a:schemeClr val="tx2"/>
          </a:solidFill>
        </a:ln>
      </a:spPr>
      <a:bodyPr rtlCol="0" anchor="ctr"/>
      <a:lstStyle>
        <a:defPPr algn="ctr">
          <a:defRPr>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3420E2B58348429B5308A353493481" ma:contentTypeVersion="4" ma:contentTypeDescription="Create a new document." ma:contentTypeScope="" ma:versionID="19c6a477dba17d4d4d9da8d84b26bc9a">
  <xsd:schema xmlns:xsd="http://www.w3.org/2001/XMLSchema" xmlns:xs="http://www.w3.org/2001/XMLSchema" xmlns:p="http://schemas.microsoft.com/office/2006/metadata/properties" xmlns:ns2="8592e8d5-cf98-4c34-8a42-90c295c3ceee" xmlns:ns3="f0af09ec-8709-4bb9-af43-32377262725b" targetNamespace="http://schemas.microsoft.com/office/2006/metadata/properties" ma:root="true" ma:fieldsID="eb2d77758d75d73faf8843f86f04d87f" ns2:_="" ns3:_="">
    <xsd:import namespace="8592e8d5-cf98-4c34-8a42-90c295c3ceee"/>
    <xsd:import namespace="f0af09ec-8709-4bb9-af43-3237726272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92e8d5-cf98-4c34-8a42-90c295c3ce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af09ec-8709-4bb9-af43-3237726272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2900E94-0C1A-4ECD-8409-4CC5A163AC93}">
  <ds:schemaRefs>
    <ds:schemaRef ds:uri="http://purl.org/dc/dcmitype/"/>
    <ds:schemaRef ds:uri="http://purl.org/dc/terms/"/>
    <ds:schemaRef ds:uri="http://schemas.microsoft.com/office/2006/metadata/propertie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f0af09ec-8709-4bb9-af43-32377262725b"/>
    <ds:schemaRef ds:uri="8592e8d5-cf98-4c34-8a42-90c295c3ceee"/>
    <ds:schemaRef ds:uri="http://purl.org/dc/elements/1.1/"/>
  </ds:schemaRefs>
</ds:datastoreItem>
</file>

<file path=customXml/itemProps2.xml><?xml version="1.0" encoding="utf-8"?>
<ds:datastoreItem xmlns:ds="http://schemas.openxmlformats.org/officeDocument/2006/customXml" ds:itemID="{88993C5A-EE73-4CE3-B69E-F591A1AC21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92e8d5-cf98-4c34-8a42-90c295c3ceee"/>
    <ds:schemaRef ds:uri="f0af09ec-8709-4bb9-af43-3237726272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7302C3-0335-4F40-AAD6-C06ADE0D306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9419</TotalTime>
  <Words>1182</Words>
  <Application>Microsoft Office PowerPoint</Application>
  <PresentationFormat>Widescreen</PresentationFormat>
  <Paragraphs>123</Paragraphs>
  <Slides>13</Slides>
  <Notes>4</Notes>
  <HiddenSlides>1</HiddenSlides>
  <MMClips>0</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13</vt:i4>
      </vt:variant>
    </vt:vector>
  </HeadingPairs>
  <TitlesOfParts>
    <vt:vector size="32" baseType="lpstr">
      <vt:lpstr>Arial</vt:lpstr>
      <vt:lpstr>Calibri</vt:lpstr>
      <vt:lpstr>Calibri Light</vt:lpstr>
      <vt:lpstr>Franklin Gothic Book</vt:lpstr>
      <vt:lpstr>Franklin Gothic Medium Cond</vt:lpstr>
      <vt:lpstr>Georgia</vt:lpstr>
      <vt:lpstr>Segoe UI</vt:lpstr>
      <vt:lpstr>Wingdings</vt:lpstr>
      <vt:lpstr>Bookend Slides</vt:lpstr>
      <vt:lpstr>Section Break Slides</vt:lpstr>
      <vt:lpstr>Section Break Slides-Logo</vt:lpstr>
      <vt:lpstr>Key Slides</vt:lpstr>
      <vt:lpstr>1_Bookend Slides</vt:lpstr>
      <vt:lpstr>1_Key Slides</vt:lpstr>
      <vt:lpstr>2_Key Slides</vt:lpstr>
      <vt:lpstr>3_Key Slides</vt:lpstr>
      <vt:lpstr>4_Key Slides</vt:lpstr>
      <vt:lpstr>5_Key Slides</vt:lpstr>
      <vt:lpstr>Clip</vt:lpstr>
      <vt:lpstr>Welcome to the National Disaster &amp; Emergency Management University (NDEMU)</vt:lpstr>
      <vt:lpstr>Designated Assembly Areas</vt:lpstr>
      <vt:lpstr>Designated Assembly Areas (Continued)</vt:lpstr>
      <vt:lpstr>Reporting Harassment</vt:lpstr>
      <vt:lpstr>Course Administration</vt:lpstr>
      <vt:lpstr>NDEMU Course Evaluations</vt:lpstr>
      <vt:lpstr>NDEMU Course Evaluation Form: Block #3 – Work Location</vt:lpstr>
      <vt:lpstr>International Association for Continuing Education and Training (IACET)</vt:lpstr>
      <vt:lpstr>American Council on Education (ACE)</vt:lpstr>
      <vt:lpstr>NDEMU Social Media</vt:lpstr>
      <vt:lpstr>Want more information on NDEMU?</vt:lpstr>
      <vt:lpstr>Interested in becoming a contract instructor for NDEMU courses?</vt:lpstr>
      <vt:lpstr>Alternative Text – Designated Assembly Areas</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Visuals April 2022</dc:title>
  <dc:creator>FEMA</dc:creator>
  <cp:lastModifiedBy>Biser, Jana (CTR)</cp:lastModifiedBy>
  <cp:revision>429</cp:revision>
  <cp:lastPrinted>2020-05-27T20:00:16Z</cp:lastPrinted>
  <dcterms:created xsi:type="dcterms:W3CDTF">2019-11-08T01:59:07Z</dcterms:created>
  <dcterms:modified xsi:type="dcterms:W3CDTF">2024-09-04T12:07:52Z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eb93e3a9-31a4-4fa3-a31c-a0e90167d944</vt:lpwstr>
  </property>
  <property fmtid="{D5CDD505-2E9C-101B-9397-08002B2CF9AE}" pid="3" name="ContentTypeId">
    <vt:lpwstr>0x0101009E3420E2B58348429B5308A353493481</vt:lpwstr>
  </property>
</Properties>
</file>