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5"/>
    <p:sldMasterId id="2147483648" r:id="rId6"/>
  </p:sldMasterIdLst>
  <p:notesMasterIdLst>
    <p:notesMasterId r:id="rId36"/>
  </p:notesMasterIdLst>
  <p:handoutMasterIdLst>
    <p:handoutMasterId r:id="rId37"/>
  </p:handoutMasterIdLst>
  <p:sldIdLst>
    <p:sldId id="314" r:id="rId7"/>
    <p:sldId id="315" r:id="rId8"/>
    <p:sldId id="318" r:id="rId9"/>
    <p:sldId id="316" r:id="rId10"/>
    <p:sldId id="331" r:id="rId11"/>
    <p:sldId id="335" r:id="rId12"/>
    <p:sldId id="356" r:id="rId13"/>
    <p:sldId id="357" r:id="rId14"/>
    <p:sldId id="320" r:id="rId15"/>
    <p:sldId id="359" r:id="rId16"/>
    <p:sldId id="330" r:id="rId17"/>
    <p:sldId id="322" r:id="rId18"/>
    <p:sldId id="324" r:id="rId19"/>
    <p:sldId id="323" r:id="rId20"/>
    <p:sldId id="319" r:id="rId21"/>
    <p:sldId id="332" r:id="rId22"/>
    <p:sldId id="358" r:id="rId23"/>
    <p:sldId id="334" r:id="rId24"/>
    <p:sldId id="317" r:id="rId25"/>
    <p:sldId id="300" r:id="rId26"/>
    <p:sldId id="299" r:id="rId27"/>
    <p:sldId id="340" r:id="rId28"/>
    <p:sldId id="325" r:id="rId29"/>
    <p:sldId id="339" r:id="rId30"/>
    <p:sldId id="337" r:id="rId31"/>
    <p:sldId id="338" r:id="rId32"/>
    <p:sldId id="329" r:id="rId33"/>
    <p:sldId id="328" r:id="rId34"/>
    <p:sldId id="295"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ug 2024 Deck Slide Options" id="{D8C83969-E7BE-4B15-BEFB-F025E6ECDF53}">
          <p14:sldIdLst>
            <p14:sldId id="314"/>
            <p14:sldId id="315"/>
            <p14:sldId id="318"/>
            <p14:sldId id="316"/>
            <p14:sldId id="331"/>
            <p14:sldId id="335"/>
            <p14:sldId id="356"/>
            <p14:sldId id="357"/>
            <p14:sldId id="320"/>
            <p14:sldId id="359"/>
            <p14:sldId id="330"/>
            <p14:sldId id="322"/>
            <p14:sldId id="324"/>
            <p14:sldId id="323"/>
            <p14:sldId id="319"/>
            <p14:sldId id="332"/>
            <p14:sldId id="358"/>
            <p14:sldId id="334"/>
            <p14:sldId id="317"/>
            <p14:sldId id="300"/>
            <p14:sldId id="299"/>
            <p14:sldId id="340"/>
            <p14:sldId id="325"/>
            <p14:sldId id="339"/>
            <p14:sldId id="337"/>
            <p14:sldId id="338"/>
            <p14:sldId id="329"/>
            <p14:sldId id="328"/>
            <p14:sldId id="295"/>
          </p14:sldIdLst>
        </p14:section>
      </p14:sectionLst>
    </p:ext>
    <p:ext uri="{EFAFB233-063F-42B5-8137-9DF3F51BA10A}">
      <p15:sldGuideLst xmlns:p15="http://schemas.microsoft.com/office/powerpoint/2012/main">
        <p15:guide id="1" orient="horz" pos="744" userDrawn="1">
          <p15:clr>
            <a:srgbClr val="A4A3A4"/>
          </p15:clr>
        </p15:guide>
        <p15:guide id="2" pos="528" userDrawn="1">
          <p15:clr>
            <a:srgbClr val="A4A3A4"/>
          </p15:clr>
        </p15:guide>
        <p15:guide id="3" orient="horz" pos="3528" userDrawn="1">
          <p15:clr>
            <a:srgbClr val="A4A3A4"/>
          </p15:clr>
        </p15:guide>
        <p15:guide id="4" pos="4056" userDrawn="1">
          <p15:clr>
            <a:srgbClr val="A4A3A4"/>
          </p15:clr>
        </p15:guide>
        <p15:guide id="5" orient="horz" pos="43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7"/>
    <a:srgbClr val="005188"/>
    <a:srgbClr val="D24B62"/>
    <a:srgbClr val="3D98C1"/>
    <a:srgbClr val="FFFFFF"/>
    <a:srgbClr val="B8D9E8"/>
    <a:srgbClr val="D6E9F2"/>
    <a:srgbClr val="005288"/>
    <a:srgbClr val="EDEEEE"/>
    <a:srgbClr val="5E97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FE084-252E-B2B3-1476-F79E65DC28A0}" v="2" dt="2025-02-06T19:17:22.57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744"/>
        <p:guide pos="528"/>
        <p:guide orient="horz" pos="3528"/>
        <p:guide pos="4056"/>
        <p:guide orient="horz" pos="432"/>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ecka, Jason" userId="S::0412441959@fema.dhs.gov::234cccb5-236e-48a0-a0cf-3e312d422bb5" providerId="AD" clId="Web-{9F4CEE0C-B84D-F20D-C54C-2BC91B516821}"/>
    <pc:docChg chg="modSld">
      <pc:chgData name="Lehecka, Jason" userId="S::0412441959@fema.dhs.gov::234cccb5-236e-48a0-a0cf-3e312d422bb5" providerId="AD" clId="Web-{9F4CEE0C-B84D-F20D-C54C-2BC91B516821}" dt="2024-08-14T19:47:56.142" v="6" actId="1076"/>
      <pc:docMkLst>
        <pc:docMk/>
      </pc:docMkLst>
      <pc:sldChg chg="modSp">
        <pc:chgData name="Lehecka, Jason" userId="S::0412441959@fema.dhs.gov::234cccb5-236e-48a0-a0cf-3e312d422bb5" providerId="AD" clId="Web-{9F4CEE0C-B84D-F20D-C54C-2BC91B516821}" dt="2024-08-14T19:47:56.142" v="6" actId="1076"/>
        <pc:sldMkLst>
          <pc:docMk/>
          <pc:sldMk cId="783902354" sldId="316"/>
        </pc:sldMkLst>
        <pc:spChg chg="mod">
          <ac:chgData name="Lehecka, Jason" userId="S::0412441959@fema.dhs.gov::234cccb5-236e-48a0-a0cf-3e312d422bb5" providerId="AD" clId="Web-{9F4CEE0C-B84D-F20D-C54C-2BC91B516821}" dt="2024-08-14T19:47:56.142" v="6" actId="1076"/>
          <ac:spMkLst>
            <pc:docMk/>
            <pc:sldMk cId="783902354" sldId="316"/>
            <ac:spMk id="5" creationId="{1F209301-7C1F-F3C3-C8A2-09AEDE134CBB}"/>
          </ac:spMkLst>
        </pc:spChg>
      </pc:sldChg>
      <pc:sldChg chg="modSp">
        <pc:chgData name="Lehecka, Jason" userId="S::0412441959@fema.dhs.gov::234cccb5-236e-48a0-a0cf-3e312d422bb5" providerId="AD" clId="Web-{9F4CEE0C-B84D-F20D-C54C-2BC91B516821}" dt="2024-08-14T19:47:31.424" v="5" actId="1076"/>
        <pc:sldMkLst>
          <pc:docMk/>
          <pc:sldMk cId="1632254984" sldId="357"/>
        </pc:sldMkLst>
        <pc:spChg chg="mod">
          <ac:chgData name="Lehecka, Jason" userId="S::0412441959@fema.dhs.gov::234cccb5-236e-48a0-a0cf-3e312d422bb5" providerId="AD" clId="Web-{9F4CEE0C-B84D-F20D-C54C-2BC91B516821}" dt="2024-08-14T19:47:31.424" v="5" actId="1076"/>
          <ac:spMkLst>
            <pc:docMk/>
            <pc:sldMk cId="1632254984" sldId="357"/>
            <ac:spMk id="4" creationId="{2FD2BFF4-E436-F7E5-17C8-89B3406168A3}"/>
          </ac:spMkLst>
        </pc:spChg>
      </pc:sldChg>
    </pc:docChg>
  </pc:docChgLst>
  <pc:docChgLst>
    <pc:chgData name="Lehecka, Jason" userId="234cccb5-236e-48a0-a0cf-3e312d422bb5" providerId="ADAL" clId="{EC886BAD-312F-4D10-810F-CC68D28C12EC}"/>
    <pc:docChg chg="modSld">
      <pc:chgData name="Lehecka, Jason" userId="234cccb5-236e-48a0-a0cf-3e312d422bb5" providerId="ADAL" clId="{EC886BAD-312F-4D10-810F-CC68D28C12EC}" dt="2024-08-14T19:53:40.695" v="2" actId="14100"/>
      <pc:docMkLst>
        <pc:docMk/>
      </pc:docMkLst>
      <pc:sldChg chg="modSp mod">
        <pc:chgData name="Lehecka, Jason" userId="234cccb5-236e-48a0-a0cf-3e312d422bb5" providerId="ADAL" clId="{EC886BAD-312F-4D10-810F-CC68D28C12EC}" dt="2024-08-14T19:51:20.624" v="1" actId="1038"/>
        <pc:sldMkLst>
          <pc:docMk/>
          <pc:sldMk cId="783902354" sldId="316"/>
        </pc:sldMkLst>
        <pc:spChg chg="mod">
          <ac:chgData name="Lehecka, Jason" userId="234cccb5-236e-48a0-a0cf-3e312d422bb5" providerId="ADAL" clId="{EC886BAD-312F-4D10-810F-CC68D28C12EC}" dt="2024-08-14T19:51:20.624" v="1" actId="1038"/>
          <ac:spMkLst>
            <pc:docMk/>
            <pc:sldMk cId="783902354" sldId="316"/>
            <ac:spMk id="5" creationId="{1F209301-7C1F-F3C3-C8A2-09AEDE134CBB}"/>
          </ac:spMkLst>
        </pc:spChg>
      </pc:sldChg>
      <pc:sldChg chg="modSp mod">
        <pc:chgData name="Lehecka, Jason" userId="234cccb5-236e-48a0-a0cf-3e312d422bb5" providerId="ADAL" clId="{EC886BAD-312F-4D10-810F-CC68D28C12EC}" dt="2024-08-14T19:53:40.695" v="2" actId="14100"/>
        <pc:sldMkLst>
          <pc:docMk/>
          <pc:sldMk cId="337667730" sldId="335"/>
        </pc:sldMkLst>
        <pc:spChg chg="mod">
          <ac:chgData name="Lehecka, Jason" userId="234cccb5-236e-48a0-a0cf-3e312d422bb5" providerId="ADAL" clId="{EC886BAD-312F-4D10-810F-CC68D28C12EC}" dt="2024-08-14T19:53:40.695" v="2" actId="14100"/>
          <ac:spMkLst>
            <pc:docMk/>
            <pc:sldMk cId="337667730" sldId="335"/>
            <ac:spMk id="17" creationId="{7BA05AF3-C720-03AA-F044-6118B093EB6E}"/>
          </ac:spMkLst>
        </pc:spChg>
      </pc:sldChg>
    </pc:docChg>
  </pc:docChgLst>
  <pc:docChgLst>
    <pc:chgData name="Campbell, Zella" userId="48682ed8-984a-476a-b016-a6d431b538e2" providerId="ADAL" clId="{F19B78EC-A3A0-4869-A1E0-71EC8028F949}"/>
    <pc:docChg chg="delSld modSld sldOrd modSection">
      <pc:chgData name="Campbell, Zella" userId="48682ed8-984a-476a-b016-a6d431b538e2" providerId="ADAL" clId="{F19B78EC-A3A0-4869-A1E0-71EC8028F949}" dt="2024-08-02T14:12:55.779" v="11"/>
      <pc:docMkLst>
        <pc:docMk/>
      </pc:docMkLst>
      <pc:sldChg chg="ord">
        <pc:chgData name="Campbell, Zella" userId="48682ed8-984a-476a-b016-a6d431b538e2" providerId="ADAL" clId="{F19B78EC-A3A0-4869-A1E0-71EC8028F949}" dt="2024-08-02T14:12:55.779" v="11"/>
        <pc:sldMkLst>
          <pc:docMk/>
          <pc:sldMk cId="4122796938" sldId="318"/>
        </pc:sldMkLst>
      </pc:sldChg>
      <pc:sldChg chg="ord">
        <pc:chgData name="Campbell, Zella" userId="48682ed8-984a-476a-b016-a6d431b538e2" providerId="ADAL" clId="{F19B78EC-A3A0-4869-A1E0-71EC8028F949}" dt="2024-08-02T14:11:26.587" v="9"/>
        <pc:sldMkLst>
          <pc:docMk/>
          <pc:sldMk cId="1123422136" sldId="341"/>
        </pc:sldMkLst>
      </pc:sldChg>
      <pc:sldChg chg="del">
        <pc:chgData name="Campbell, Zella" userId="48682ed8-984a-476a-b016-a6d431b538e2" providerId="ADAL" clId="{F19B78EC-A3A0-4869-A1E0-71EC8028F949}" dt="2024-08-01T19:03:45.060" v="2" actId="47"/>
        <pc:sldMkLst>
          <pc:docMk/>
          <pc:sldMk cId="37469021" sldId="342"/>
        </pc:sldMkLst>
      </pc:sldChg>
      <pc:sldChg chg="del">
        <pc:chgData name="Campbell, Zella" userId="48682ed8-984a-476a-b016-a6d431b538e2" providerId="ADAL" clId="{F19B78EC-A3A0-4869-A1E0-71EC8028F949}" dt="2024-08-01T19:03:47.796" v="4" actId="47"/>
        <pc:sldMkLst>
          <pc:docMk/>
          <pc:sldMk cId="1916744772" sldId="345"/>
        </pc:sldMkLst>
      </pc:sldChg>
      <pc:sldChg chg="del">
        <pc:chgData name="Campbell, Zella" userId="48682ed8-984a-476a-b016-a6d431b538e2" providerId="ADAL" clId="{F19B78EC-A3A0-4869-A1E0-71EC8028F949}" dt="2024-08-01T19:03:49.006" v="5" actId="47"/>
        <pc:sldMkLst>
          <pc:docMk/>
          <pc:sldMk cId="734538547" sldId="346"/>
        </pc:sldMkLst>
      </pc:sldChg>
      <pc:sldChg chg="del">
        <pc:chgData name="Campbell, Zella" userId="48682ed8-984a-476a-b016-a6d431b538e2" providerId="ADAL" clId="{F19B78EC-A3A0-4869-A1E0-71EC8028F949}" dt="2024-08-01T19:03:50.623" v="6" actId="47"/>
        <pc:sldMkLst>
          <pc:docMk/>
          <pc:sldMk cId="3924111878" sldId="348"/>
        </pc:sldMkLst>
      </pc:sldChg>
      <pc:sldChg chg="del">
        <pc:chgData name="Campbell, Zella" userId="48682ed8-984a-476a-b016-a6d431b538e2" providerId="ADAL" clId="{F19B78EC-A3A0-4869-A1E0-71EC8028F949}" dt="2024-08-01T19:03:52.727" v="7" actId="47"/>
        <pc:sldMkLst>
          <pc:docMk/>
          <pc:sldMk cId="2610298526" sldId="352"/>
        </pc:sldMkLst>
      </pc:sldChg>
      <pc:sldChg chg="ord">
        <pc:chgData name="Campbell, Zella" userId="48682ed8-984a-476a-b016-a6d431b538e2" providerId="ADAL" clId="{F19B78EC-A3A0-4869-A1E0-71EC8028F949}" dt="2024-08-01T18:10:16.744" v="1"/>
        <pc:sldMkLst>
          <pc:docMk/>
          <pc:sldMk cId="2814234806" sldId="354"/>
        </pc:sldMkLst>
      </pc:sldChg>
      <pc:sldChg chg="del">
        <pc:chgData name="Campbell, Zella" userId="48682ed8-984a-476a-b016-a6d431b538e2" providerId="ADAL" clId="{F19B78EC-A3A0-4869-A1E0-71EC8028F949}" dt="2024-08-01T19:03:46.193" v="3" actId="47"/>
        <pc:sldMkLst>
          <pc:docMk/>
          <pc:sldMk cId="707581786" sldId="355"/>
        </pc:sldMkLst>
      </pc:sldChg>
    </pc:docChg>
  </pc:docChgLst>
  <pc:docChgLst>
    <pc:chgData name="Abdelmeguid, Dalia" userId="S::0547745475@fema.dhs.gov::e25c6fa2-3005-4f08-af12-80ab896d9673" providerId="AD" clId="Web-{DC6FE084-252E-B2B3-1476-F79E65DC28A0}"/>
    <pc:docChg chg="delSld sldOrd modSection">
      <pc:chgData name="Abdelmeguid, Dalia" userId="S::0547745475@fema.dhs.gov::e25c6fa2-3005-4f08-af12-80ab896d9673" providerId="AD" clId="Web-{DC6FE084-252E-B2B3-1476-F79E65DC28A0}" dt="2025-02-06T19:17:22.571" v="1"/>
      <pc:docMkLst>
        <pc:docMk/>
      </pc:docMkLst>
      <pc:sldChg chg="del ord">
        <pc:chgData name="Abdelmeguid, Dalia" userId="S::0547745475@fema.dhs.gov::e25c6fa2-3005-4f08-af12-80ab896d9673" providerId="AD" clId="Web-{DC6FE084-252E-B2B3-1476-F79E65DC28A0}" dt="2025-02-06T19:17:22.571" v="1"/>
        <pc:sldMkLst>
          <pc:docMk/>
          <pc:sldMk cId="3306305274" sldId="333"/>
        </pc:sldMkLst>
      </pc:sldChg>
    </pc:docChg>
  </pc:docChgLst>
  <pc:docChgLst>
    <pc:chgData name="Campbell, Zella" userId="48682ed8-984a-476a-b016-a6d431b538e2" providerId="ADAL" clId="{4349E09E-5088-40E3-8311-42E0C131CE65}"/>
    <pc:docChg chg="undo custSel addSld delSld modSld modMainMaster addSection delSection modSection">
      <pc:chgData name="Campbell, Zella" userId="48682ed8-984a-476a-b016-a6d431b538e2" providerId="ADAL" clId="{4349E09E-5088-40E3-8311-42E0C131CE65}" dt="2024-09-23T17:42:05.114" v="72" actId="478"/>
      <pc:docMkLst>
        <pc:docMk/>
      </pc:docMkLst>
      <pc:sldChg chg="del">
        <pc:chgData name="Campbell, Zella" userId="48682ed8-984a-476a-b016-a6d431b538e2" providerId="ADAL" clId="{4349E09E-5088-40E3-8311-42E0C131CE65}" dt="2024-09-23T17:33:02.626" v="47" actId="2696"/>
        <pc:sldMkLst>
          <pc:docMk/>
          <pc:sldMk cId="2820799283" sldId="321"/>
        </pc:sldMkLst>
      </pc:sldChg>
      <pc:sldChg chg="addSp delSp modSp add del mod">
        <pc:chgData name="Campbell, Zella" userId="48682ed8-984a-476a-b016-a6d431b538e2" providerId="ADAL" clId="{4349E09E-5088-40E3-8311-42E0C131CE65}" dt="2024-09-23T17:32:29.439" v="42" actId="2696"/>
        <pc:sldMkLst>
          <pc:docMk/>
          <pc:sldMk cId="680466471" sldId="359"/>
        </pc:sldMkLst>
        <pc:spChg chg="del mod">
          <ac:chgData name="Campbell, Zella" userId="48682ed8-984a-476a-b016-a6d431b538e2" providerId="ADAL" clId="{4349E09E-5088-40E3-8311-42E0C131CE65}" dt="2024-09-23T17:25:11.975" v="5" actId="478"/>
          <ac:spMkLst>
            <pc:docMk/>
            <pc:sldMk cId="680466471" sldId="359"/>
            <ac:spMk id="2" creationId="{E2181F75-390E-9DCC-EE45-8EB964656C88}"/>
          </ac:spMkLst>
        </pc:spChg>
        <pc:spChg chg="del">
          <ac:chgData name="Campbell, Zella" userId="48682ed8-984a-476a-b016-a6d431b538e2" providerId="ADAL" clId="{4349E09E-5088-40E3-8311-42E0C131CE65}" dt="2024-09-23T17:25:15.405" v="7" actId="478"/>
          <ac:spMkLst>
            <pc:docMk/>
            <pc:sldMk cId="680466471" sldId="359"/>
            <ac:spMk id="3" creationId="{8F81C7B9-0352-6D92-822D-E60802FF873A}"/>
          </ac:spMkLst>
        </pc:spChg>
        <pc:spChg chg="del">
          <ac:chgData name="Campbell, Zella" userId="48682ed8-984a-476a-b016-a6d431b538e2" providerId="ADAL" clId="{4349E09E-5088-40E3-8311-42E0C131CE65}" dt="2024-09-23T17:25:20.588" v="9" actId="478"/>
          <ac:spMkLst>
            <pc:docMk/>
            <pc:sldMk cId="680466471" sldId="359"/>
            <ac:spMk id="4" creationId="{AD9EEDDB-9FA0-D148-8EC7-F93144B9B0DE}"/>
          </ac:spMkLst>
        </pc:spChg>
        <pc:spChg chg="del">
          <ac:chgData name="Campbell, Zella" userId="48682ed8-984a-476a-b016-a6d431b538e2" providerId="ADAL" clId="{4349E09E-5088-40E3-8311-42E0C131CE65}" dt="2024-09-23T17:24:59.213" v="1" actId="478"/>
          <ac:spMkLst>
            <pc:docMk/>
            <pc:sldMk cId="680466471" sldId="359"/>
            <ac:spMk id="5" creationId="{341FCA3A-0EF7-2B39-BB81-81FB5C857547}"/>
          </ac:spMkLst>
        </pc:spChg>
        <pc:spChg chg="add del mod">
          <ac:chgData name="Campbell, Zella" userId="48682ed8-984a-476a-b016-a6d431b538e2" providerId="ADAL" clId="{4349E09E-5088-40E3-8311-42E0C131CE65}" dt="2024-09-23T17:25:10.163" v="4" actId="478"/>
          <ac:spMkLst>
            <pc:docMk/>
            <pc:sldMk cId="680466471" sldId="359"/>
            <ac:spMk id="8" creationId="{D917CA01-64F6-BDE9-90EC-2EE7D202D14B}"/>
          </ac:spMkLst>
        </pc:spChg>
        <pc:spChg chg="add del mod">
          <ac:chgData name="Campbell, Zella" userId="48682ed8-984a-476a-b016-a6d431b538e2" providerId="ADAL" clId="{4349E09E-5088-40E3-8311-42E0C131CE65}" dt="2024-09-23T17:25:13.923" v="6" actId="478"/>
          <ac:spMkLst>
            <pc:docMk/>
            <pc:sldMk cId="680466471" sldId="359"/>
            <ac:spMk id="10" creationId="{75D1C8F0-D84C-68BC-10B9-775C71D9EB83}"/>
          </ac:spMkLst>
        </pc:spChg>
        <pc:spChg chg="add del mod">
          <ac:chgData name="Campbell, Zella" userId="48682ed8-984a-476a-b016-a6d431b538e2" providerId="ADAL" clId="{4349E09E-5088-40E3-8311-42E0C131CE65}" dt="2024-09-23T17:25:18.167" v="8" actId="478"/>
          <ac:spMkLst>
            <pc:docMk/>
            <pc:sldMk cId="680466471" sldId="359"/>
            <ac:spMk id="12" creationId="{E2F2BC92-E14A-4D14-3AE9-F9D61D2897B2}"/>
          </ac:spMkLst>
        </pc:spChg>
        <pc:spChg chg="mod">
          <ac:chgData name="Campbell, Zella" userId="48682ed8-984a-476a-b016-a6d431b538e2" providerId="ADAL" clId="{4349E09E-5088-40E3-8311-42E0C131CE65}" dt="2024-09-23T17:27:23.391" v="17"/>
          <ac:spMkLst>
            <pc:docMk/>
            <pc:sldMk cId="680466471" sldId="359"/>
            <ac:spMk id="14" creationId="{7BE16A20-8B81-3AFB-1A20-219EDD0CE3A7}"/>
          </ac:spMkLst>
        </pc:spChg>
        <pc:spChg chg="add del mod">
          <ac:chgData name="Campbell, Zella" userId="48682ed8-984a-476a-b016-a6d431b538e2" providerId="ADAL" clId="{4349E09E-5088-40E3-8311-42E0C131CE65}" dt="2024-09-23T17:25:21.781" v="10" actId="478"/>
          <ac:spMkLst>
            <pc:docMk/>
            <pc:sldMk cId="680466471" sldId="359"/>
            <ac:spMk id="15" creationId="{02762020-0245-B69C-6DB6-599BCC072B0B}"/>
          </ac:spMkLst>
        </pc:spChg>
        <pc:spChg chg="add mod">
          <ac:chgData name="Campbell, Zella" userId="48682ed8-984a-476a-b016-a6d431b538e2" providerId="ADAL" clId="{4349E09E-5088-40E3-8311-42E0C131CE65}" dt="2024-09-23T17:25:34.323" v="12" actId="14100"/>
          <ac:spMkLst>
            <pc:docMk/>
            <pc:sldMk cId="680466471" sldId="359"/>
            <ac:spMk id="16" creationId="{35FD31E5-E20D-A309-BE5F-045873428BD9}"/>
          </ac:spMkLst>
        </pc:spChg>
        <pc:spChg chg="add mod">
          <ac:chgData name="Campbell, Zella" userId="48682ed8-984a-476a-b016-a6d431b538e2" providerId="ADAL" clId="{4349E09E-5088-40E3-8311-42E0C131CE65}" dt="2024-09-23T17:27:08.909" v="16" actId="948"/>
          <ac:spMkLst>
            <pc:docMk/>
            <pc:sldMk cId="680466471" sldId="359"/>
            <ac:spMk id="18" creationId="{800BB91B-03FD-D5C1-44F5-02AEC140C135}"/>
          </ac:spMkLst>
        </pc:spChg>
      </pc:sldChg>
      <pc:sldChg chg="new">
        <pc:chgData name="Campbell, Zella" userId="48682ed8-984a-476a-b016-a6d431b538e2" providerId="ADAL" clId="{4349E09E-5088-40E3-8311-42E0C131CE65}" dt="2024-09-23T17:32:52.826" v="46" actId="680"/>
        <pc:sldMkLst>
          <pc:docMk/>
          <pc:sldMk cId="2061079167" sldId="359"/>
        </pc:sldMkLst>
      </pc:sldChg>
      <pc:sldChg chg="new del">
        <pc:chgData name="Campbell, Zella" userId="48682ed8-984a-476a-b016-a6d431b538e2" providerId="ADAL" clId="{4349E09E-5088-40E3-8311-42E0C131CE65}" dt="2024-09-23T17:32:47.030" v="45" actId="680"/>
        <pc:sldMkLst>
          <pc:docMk/>
          <pc:sldMk cId="3182620472" sldId="359"/>
        </pc:sldMkLst>
      </pc:sldChg>
      <pc:sldChg chg="new del">
        <pc:chgData name="Campbell, Zella" userId="48682ed8-984a-476a-b016-a6d431b538e2" providerId="ADAL" clId="{4349E09E-5088-40E3-8311-42E0C131CE65}" dt="2024-09-23T17:32:41.826" v="43" actId="2696"/>
        <pc:sldMkLst>
          <pc:docMk/>
          <pc:sldMk cId="2653478238" sldId="360"/>
        </pc:sldMkLst>
      </pc:sldChg>
      <pc:sldChg chg="new del">
        <pc:chgData name="Campbell, Zella" userId="48682ed8-984a-476a-b016-a6d431b538e2" providerId="ADAL" clId="{4349E09E-5088-40E3-8311-42E0C131CE65}" dt="2024-09-23T17:36:55.917" v="57" actId="47"/>
        <pc:sldMkLst>
          <pc:docMk/>
          <pc:sldMk cId="3349781520" sldId="360"/>
        </pc:sldMkLst>
      </pc:sldChg>
      <pc:sldMasterChg chg="addSldLayout delSldLayout modSldLayout">
        <pc:chgData name="Campbell, Zella" userId="48682ed8-984a-476a-b016-a6d431b538e2" providerId="ADAL" clId="{4349E09E-5088-40E3-8311-42E0C131CE65}" dt="2024-09-23T17:42:05.114" v="72" actId="478"/>
        <pc:sldMasterMkLst>
          <pc:docMk/>
          <pc:sldMasterMk cId="653636983" sldId="2147483648"/>
        </pc:sldMasterMkLst>
        <pc:sldLayoutChg chg="modSp mod">
          <pc:chgData name="Campbell, Zella" userId="48682ed8-984a-476a-b016-a6d431b538e2" providerId="ADAL" clId="{4349E09E-5088-40E3-8311-42E0C131CE65}" dt="2024-09-23T17:33:58.353" v="50" actId="207"/>
          <pc:sldLayoutMkLst>
            <pc:docMk/>
            <pc:sldMasterMk cId="653636983" sldId="2147483648"/>
            <pc:sldLayoutMk cId="311397461" sldId="2147483650"/>
          </pc:sldLayoutMkLst>
          <pc:spChg chg="mod">
            <ac:chgData name="Campbell, Zella" userId="48682ed8-984a-476a-b016-a6d431b538e2" providerId="ADAL" clId="{4349E09E-5088-40E3-8311-42E0C131CE65}" dt="2024-09-23T17:33:58.353" v="50" actId="207"/>
            <ac:spMkLst>
              <pc:docMk/>
              <pc:sldMasterMk cId="653636983" sldId="2147483648"/>
              <pc:sldLayoutMk cId="311397461" sldId="2147483650"/>
              <ac:spMk id="24" creationId="{C7AC7BAD-7820-55D5-D6AD-078844BA9F6E}"/>
            </ac:spMkLst>
          </pc:spChg>
        </pc:sldLayoutChg>
        <pc:sldLayoutChg chg="delSp mod">
          <pc:chgData name="Campbell, Zella" userId="48682ed8-984a-476a-b016-a6d431b538e2" providerId="ADAL" clId="{4349E09E-5088-40E3-8311-42E0C131CE65}" dt="2024-09-23T17:41:16.802" v="62" actId="478"/>
          <pc:sldLayoutMkLst>
            <pc:docMk/>
            <pc:sldMasterMk cId="653636983" sldId="2147483648"/>
            <pc:sldLayoutMk cId="151882129" sldId="2147483651"/>
          </pc:sldLayoutMkLst>
          <pc:spChg chg="del">
            <ac:chgData name="Campbell, Zella" userId="48682ed8-984a-476a-b016-a6d431b538e2" providerId="ADAL" clId="{4349E09E-5088-40E3-8311-42E0C131CE65}" dt="2024-09-23T17:41:16.802" v="62" actId="478"/>
            <ac:spMkLst>
              <pc:docMk/>
              <pc:sldMasterMk cId="653636983" sldId="2147483648"/>
              <pc:sldLayoutMk cId="151882129" sldId="2147483651"/>
              <ac:spMk id="14" creationId="{E871D614-D554-23D4-95ED-8073F7EAAB49}"/>
            </ac:spMkLst>
          </pc:spChg>
        </pc:sldLayoutChg>
        <pc:sldLayoutChg chg="delSp mod">
          <pc:chgData name="Campbell, Zella" userId="48682ed8-984a-476a-b016-a6d431b538e2" providerId="ADAL" clId="{4349E09E-5088-40E3-8311-42E0C131CE65}" dt="2024-09-23T17:41:26.749" v="64" actId="478"/>
          <pc:sldLayoutMkLst>
            <pc:docMk/>
            <pc:sldMasterMk cId="653636983" sldId="2147483648"/>
            <pc:sldLayoutMk cId="1891941038" sldId="2147483652"/>
          </pc:sldLayoutMkLst>
          <pc:spChg chg="del">
            <ac:chgData name="Campbell, Zella" userId="48682ed8-984a-476a-b016-a6d431b538e2" providerId="ADAL" clId="{4349E09E-5088-40E3-8311-42E0C131CE65}" dt="2024-09-23T17:41:26.749" v="64" actId="478"/>
            <ac:spMkLst>
              <pc:docMk/>
              <pc:sldMasterMk cId="653636983" sldId="2147483648"/>
              <pc:sldLayoutMk cId="1891941038" sldId="2147483652"/>
              <ac:spMk id="6" creationId="{1ECD2C18-1412-3967-253F-C4C71881EDB3}"/>
            </ac:spMkLst>
          </pc:spChg>
        </pc:sldLayoutChg>
        <pc:sldLayoutChg chg="addSp delSp mod">
          <pc:chgData name="Campbell, Zella" userId="48682ed8-984a-476a-b016-a6d431b538e2" providerId="ADAL" clId="{4349E09E-5088-40E3-8311-42E0C131CE65}" dt="2024-09-23T17:41:36.658" v="67" actId="478"/>
          <pc:sldLayoutMkLst>
            <pc:docMk/>
            <pc:sldMasterMk cId="653636983" sldId="2147483648"/>
            <pc:sldLayoutMk cId="1460617192" sldId="2147483653"/>
          </pc:sldLayoutMkLst>
          <pc:spChg chg="del">
            <ac:chgData name="Campbell, Zella" userId="48682ed8-984a-476a-b016-a6d431b538e2" providerId="ADAL" clId="{4349E09E-5088-40E3-8311-42E0C131CE65}" dt="2024-09-23T17:41:36.658" v="67" actId="478"/>
            <ac:spMkLst>
              <pc:docMk/>
              <pc:sldMasterMk cId="653636983" sldId="2147483648"/>
              <pc:sldLayoutMk cId="1460617192" sldId="2147483653"/>
              <ac:spMk id="2" creationId="{884D378B-6427-AB6B-6A4F-B5185B6527BA}"/>
            </ac:spMkLst>
          </pc:spChg>
          <pc:spChg chg="add del">
            <ac:chgData name="Campbell, Zella" userId="48682ed8-984a-476a-b016-a6d431b538e2" providerId="ADAL" clId="{4349E09E-5088-40E3-8311-42E0C131CE65}" dt="2024-09-23T17:41:34.123" v="66" actId="478"/>
            <ac:spMkLst>
              <pc:docMk/>
              <pc:sldMasterMk cId="653636983" sldId="2147483648"/>
              <pc:sldLayoutMk cId="1460617192" sldId="2147483653"/>
              <ac:spMk id="14" creationId="{557332F2-6FCD-D94C-1516-FC50C5F3E980}"/>
            </ac:spMkLst>
          </pc:spChg>
        </pc:sldLayoutChg>
        <pc:sldLayoutChg chg="delSp mod">
          <pc:chgData name="Campbell, Zella" userId="48682ed8-984a-476a-b016-a6d431b538e2" providerId="ADAL" clId="{4349E09E-5088-40E3-8311-42E0C131CE65}" dt="2024-09-23T17:41:57.554" v="70" actId="478"/>
          <pc:sldLayoutMkLst>
            <pc:docMk/>
            <pc:sldMasterMk cId="653636983" sldId="2147483648"/>
            <pc:sldLayoutMk cId="3199421114" sldId="2147483654"/>
          </pc:sldLayoutMkLst>
          <pc:spChg chg="del">
            <ac:chgData name="Campbell, Zella" userId="48682ed8-984a-476a-b016-a6d431b538e2" providerId="ADAL" clId="{4349E09E-5088-40E3-8311-42E0C131CE65}" dt="2024-09-23T17:41:57.554" v="70" actId="478"/>
            <ac:spMkLst>
              <pc:docMk/>
              <pc:sldMasterMk cId="653636983" sldId="2147483648"/>
              <pc:sldLayoutMk cId="3199421114" sldId="2147483654"/>
              <ac:spMk id="2" creationId="{217B070B-4011-CDCD-579E-E4EA18C4B453}"/>
            </ac:spMkLst>
          </pc:spChg>
        </pc:sldLayoutChg>
        <pc:sldLayoutChg chg="delSp modSp mod setBg">
          <pc:chgData name="Campbell, Zella" userId="48682ed8-984a-476a-b016-a6d431b538e2" providerId="ADAL" clId="{4349E09E-5088-40E3-8311-42E0C131CE65}" dt="2024-09-23T17:42:01.626" v="71" actId="478"/>
          <pc:sldLayoutMkLst>
            <pc:docMk/>
            <pc:sldMasterMk cId="653636983" sldId="2147483648"/>
            <pc:sldLayoutMk cId="3441524712" sldId="2147483658"/>
          </pc:sldLayoutMkLst>
          <pc:spChg chg="mod">
            <ac:chgData name="Campbell, Zella" userId="48682ed8-984a-476a-b016-a6d431b538e2" providerId="ADAL" clId="{4349E09E-5088-40E3-8311-42E0C131CE65}" dt="2024-09-23T17:37:13.224" v="60" actId="207"/>
            <ac:spMkLst>
              <pc:docMk/>
              <pc:sldMasterMk cId="653636983" sldId="2147483648"/>
              <pc:sldLayoutMk cId="3441524712" sldId="2147483658"/>
              <ac:spMk id="2" creationId="{6D31A20D-B6C1-FBA1-45E4-8DB59D655AF6}"/>
            </ac:spMkLst>
          </pc:spChg>
          <pc:spChg chg="del">
            <ac:chgData name="Campbell, Zella" userId="48682ed8-984a-476a-b016-a6d431b538e2" providerId="ADAL" clId="{4349E09E-5088-40E3-8311-42E0C131CE65}" dt="2024-09-23T17:42:01.626" v="71" actId="478"/>
            <ac:spMkLst>
              <pc:docMk/>
              <pc:sldMasterMk cId="653636983" sldId="2147483648"/>
              <pc:sldLayoutMk cId="3441524712" sldId="2147483658"/>
              <ac:spMk id="7" creationId="{5DE6AC22-526B-27B4-A8A3-878038FBBCD4}"/>
            </ac:spMkLst>
          </pc:spChg>
        </pc:sldLayoutChg>
        <pc:sldLayoutChg chg="delSp mod">
          <pc:chgData name="Campbell, Zella" userId="48682ed8-984a-476a-b016-a6d431b538e2" providerId="ADAL" clId="{4349E09E-5088-40E3-8311-42E0C131CE65}" dt="2024-09-23T17:42:05.114" v="72" actId="478"/>
          <pc:sldLayoutMkLst>
            <pc:docMk/>
            <pc:sldMasterMk cId="653636983" sldId="2147483648"/>
            <pc:sldLayoutMk cId="4101529248" sldId="2147483662"/>
          </pc:sldLayoutMkLst>
          <pc:spChg chg="del">
            <ac:chgData name="Campbell, Zella" userId="48682ed8-984a-476a-b016-a6d431b538e2" providerId="ADAL" clId="{4349E09E-5088-40E3-8311-42E0C131CE65}" dt="2024-09-23T17:42:05.114" v="72" actId="478"/>
            <ac:spMkLst>
              <pc:docMk/>
              <pc:sldMasterMk cId="653636983" sldId="2147483648"/>
              <pc:sldLayoutMk cId="4101529248" sldId="2147483662"/>
              <ac:spMk id="2" creationId="{F2FB44A5-F445-8966-8B7B-5EF3BFE7E8AC}"/>
            </ac:spMkLst>
          </pc:spChg>
        </pc:sldLayoutChg>
        <pc:sldLayoutChg chg="delSp mod">
          <pc:chgData name="Campbell, Zella" userId="48682ed8-984a-476a-b016-a6d431b538e2" providerId="ADAL" clId="{4349E09E-5088-40E3-8311-42E0C131CE65}" dt="2024-09-23T17:41:13.937" v="61" actId="478"/>
          <pc:sldLayoutMkLst>
            <pc:docMk/>
            <pc:sldMasterMk cId="653636983" sldId="2147483648"/>
            <pc:sldLayoutMk cId="1772071352" sldId="2147483668"/>
          </pc:sldLayoutMkLst>
          <pc:spChg chg="del">
            <ac:chgData name="Campbell, Zella" userId="48682ed8-984a-476a-b016-a6d431b538e2" providerId="ADAL" clId="{4349E09E-5088-40E3-8311-42E0C131CE65}" dt="2024-09-23T17:41:13.937" v="61" actId="478"/>
            <ac:spMkLst>
              <pc:docMk/>
              <pc:sldMasterMk cId="653636983" sldId="2147483648"/>
              <pc:sldLayoutMk cId="1772071352" sldId="2147483668"/>
              <ac:spMk id="2" creationId="{8B4145B1-15FA-7C9E-703D-DBDBA76AE332}"/>
            </ac:spMkLst>
          </pc:spChg>
        </pc:sldLayoutChg>
        <pc:sldLayoutChg chg="delSp mod">
          <pc:chgData name="Campbell, Zella" userId="48682ed8-984a-476a-b016-a6d431b538e2" providerId="ADAL" clId="{4349E09E-5088-40E3-8311-42E0C131CE65}" dt="2024-09-23T17:41:48.393" v="69" actId="478"/>
          <pc:sldLayoutMkLst>
            <pc:docMk/>
            <pc:sldMasterMk cId="653636983" sldId="2147483648"/>
            <pc:sldLayoutMk cId="3032822026" sldId="2147483669"/>
          </pc:sldLayoutMkLst>
          <pc:spChg chg="del">
            <ac:chgData name="Campbell, Zella" userId="48682ed8-984a-476a-b016-a6d431b538e2" providerId="ADAL" clId="{4349E09E-5088-40E3-8311-42E0C131CE65}" dt="2024-09-23T17:41:48.393" v="69" actId="478"/>
            <ac:spMkLst>
              <pc:docMk/>
              <pc:sldMasterMk cId="653636983" sldId="2147483648"/>
              <pc:sldLayoutMk cId="3032822026" sldId="2147483669"/>
              <ac:spMk id="21" creationId="{C15B3172-0912-814D-6768-38CE51C601F6}"/>
            </ac:spMkLst>
          </pc:spChg>
        </pc:sldLayoutChg>
        <pc:sldLayoutChg chg="delSp mod">
          <pc:chgData name="Campbell, Zella" userId="48682ed8-984a-476a-b016-a6d431b538e2" providerId="ADAL" clId="{4349E09E-5088-40E3-8311-42E0C131CE65}" dt="2024-09-23T17:41:21.810" v="63" actId="478"/>
          <pc:sldLayoutMkLst>
            <pc:docMk/>
            <pc:sldMasterMk cId="653636983" sldId="2147483648"/>
            <pc:sldLayoutMk cId="4033641154" sldId="2147483670"/>
          </pc:sldLayoutMkLst>
          <pc:spChg chg="del">
            <ac:chgData name="Campbell, Zella" userId="48682ed8-984a-476a-b016-a6d431b538e2" providerId="ADAL" clId="{4349E09E-5088-40E3-8311-42E0C131CE65}" dt="2024-09-23T17:41:21.810" v="63" actId="478"/>
            <ac:spMkLst>
              <pc:docMk/>
              <pc:sldMasterMk cId="653636983" sldId="2147483648"/>
              <pc:sldLayoutMk cId="4033641154" sldId="2147483670"/>
              <ac:spMk id="2" creationId="{0ED4D636-C1D0-C46C-E665-BD8B7568F5CF}"/>
            </ac:spMkLst>
          </pc:spChg>
        </pc:sldLayoutChg>
        <pc:sldLayoutChg chg="modSp mod">
          <pc:chgData name="Campbell, Zella" userId="48682ed8-984a-476a-b016-a6d431b538e2" providerId="ADAL" clId="{4349E09E-5088-40E3-8311-42E0C131CE65}" dt="2024-09-23T17:34:29.291" v="53" actId="207"/>
          <pc:sldLayoutMkLst>
            <pc:docMk/>
            <pc:sldMasterMk cId="653636983" sldId="2147483648"/>
            <pc:sldLayoutMk cId="4256461765" sldId="2147483677"/>
          </pc:sldLayoutMkLst>
          <pc:spChg chg="mod">
            <ac:chgData name="Campbell, Zella" userId="48682ed8-984a-476a-b016-a6d431b538e2" providerId="ADAL" clId="{4349E09E-5088-40E3-8311-42E0C131CE65}" dt="2024-09-23T17:34:29.291" v="53" actId="207"/>
            <ac:spMkLst>
              <pc:docMk/>
              <pc:sldMasterMk cId="653636983" sldId="2147483648"/>
              <pc:sldLayoutMk cId="4256461765" sldId="2147483677"/>
              <ac:spMk id="3" creationId="{9FB85B6D-0B9C-8C4F-1713-1951698D2844}"/>
            </ac:spMkLst>
          </pc:spChg>
        </pc:sldLayoutChg>
        <pc:sldLayoutChg chg="modSp mod">
          <pc:chgData name="Campbell, Zella" userId="48682ed8-984a-476a-b016-a6d431b538e2" providerId="ADAL" clId="{4349E09E-5088-40E3-8311-42E0C131CE65}" dt="2024-09-23T17:34:10.659" v="51" actId="207"/>
          <pc:sldLayoutMkLst>
            <pc:docMk/>
            <pc:sldMasterMk cId="653636983" sldId="2147483648"/>
            <pc:sldLayoutMk cId="77986355" sldId="2147483679"/>
          </pc:sldLayoutMkLst>
          <pc:spChg chg="mod">
            <ac:chgData name="Campbell, Zella" userId="48682ed8-984a-476a-b016-a6d431b538e2" providerId="ADAL" clId="{4349E09E-5088-40E3-8311-42E0C131CE65}" dt="2024-09-23T17:34:10.659" v="51" actId="207"/>
            <ac:spMkLst>
              <pc:docMk/>
              <pc:sldMasterMk cId="653636983" sldId="2147483648"/>
              <pc:sldLayoutMk cId="77986355" sldId="2147483679"/>
              <ac:spMk id="8" creationId="{760C9287-294F-4AE0-ED4B-B75EA839A03F}"/>
            </ac:spMkLst>
          </pc:spChg>
        </pc:sldLayoutChg>
        <pc:sldLayoutChg chg="modSp mod">
          <pc:chgData name="Campbell, Zella" userId="48682ed8-984a-476a-b016-a6d431b538e2" providerId="ADAL" clId="{4349E09E-5088-40E3-8311-42E0C131CE65}" dt="2024-09-23T17:34:44.630" v="55" actId="207"/>
          <pc:sldLayoutMkLst>
            <pc:docMk/>
            <pc:sldMasterMk cId="653636983" sldId="2147483648"/>
            <pc:sldLayoutMk cId="2932617621" sldId="2147483680"/>
          </pc:sldLayoutMkLst>
          <pc:spChg chg="mod">
            <ac:chgData name="Campbell, Zella" userId="48682ed8-984a-476a-b016-a6d431b538e2" providerId="ADAL" clId="{4349E09E-5088-40E3-8311-42E0C131CE65}" dt="2024-09-23T17:34:44.630" v="55" actId="207"/>
            <ac:spMkLst>
              <pc:docMk/>
              <pc:sldMasterMk cId="653636983" sldId="2147483648"/>
              <pc:sldLayoutMk cId="2932617621" sldId="2147483680"/>
              <ac:spMk id="12" creationId="{5A748126-777C-5CE9-8208-25F07E61DBF9}"/>
            </ac:spMkLst>
          </pc:spChg>
        </pc:sldLayoutChg>
        <pc:sldLayoutChg chg="modSp mod">
          <pc:chgData name="Campbell, Zella" userId="48682ed8-984a-476a-b016-a6d431b538e2" providerId="ADAL" clId="{4349E09E-5088-40E3-8311-42E0C131CE65}" dt="2024-09-23T17:33:49.690" v="49" actId="207"/>
          <pc:sldLayoutMkLst>
            <pc:docMk/>
            <pc:sldMasterMk cId="653636983" sldId="2147483648"/>
            <pc:sldLayoutMk cId="2862312303" sldId="2147483681"/>
          </pc:sldLayoutMkLst>
          <pc:spChg chg="mod">
            <ac:chgData name="Campbell, Zella" userId="48682ed8-984a-476a-b016-a6d431b538e2" providerId="ADAL" clId="{4349E09E-5088-40E3-8311-42E0C131CE65}" dt="2024-09-23T17:33:49.690" v="49" actId="207"/>
            <ac:spMkLst>
              <pc:docMk/>
              <pc:sldMasterMk cId="653636983" sldId="2147483648"/>
              <pc:sldLayoutMk cId="2862312303" sldId="2147483681"/>
              <ac:spMk id="2" creationId="{01841B45-1DEB-A79E-827B-BA5F1B92283F}"/>
            </ac:spMkLst>
          </pc:spChg>
        </pc:sldLayoutChg>
        <pc:sldLayoutChg chg="modSp mod">
          <pc:chgData name="Campbell, Zella" userId="48682ed8-984a-476a-b016-a6d431b538e2" providerId="ADAL" clId="{4349E09E-5088-40E3-8311-42E0C131CE65}" dt="2024-09-23T17:34:18.201" v="52" actId="207"/>
          <pc:sldLayoutMkLst>
            <pc:docMk/>
            <pc:sldMasterMk cId="653636983" sldId="2147483648"/>
            <pc:sldLayoutMk cId="1242633538" sldId="2147483684"/>
          </pc:sldLayoutMkLst>
          <pc:spChg chg="mod">
            <ac:chgData name="Campbell, Zella" userId="48682ed8-984a-476a-b016-a6d431b538e2" providerId="ADAL" clId="{4349E09E-5088-40E3-8311-42E0C131CE65}" dt="2024-09-23T17:34:18.201" v="52" actId="207"/>
            <ac:spMkLst>
              <pc:docMk/>
              <pc:sldMasterMk cId="653636983" sldId="2147483648"/>
              <pc:sldLayoutMk cId="1242633538" sldId="2147483684"/>
              <ac:spMk id="12" creationId="{5A748126-777C-5CE9-8208-25F07E61DBF9}"/>
            </ac:spMkLst>
          </pc:spChg>
        </pc:sldLayoutChg>
        <pc:sldLayoutChg chg="modSp mod">
          <pc:chgData name="Campbell, Zella" userId="48682ed8-984a-476a-b016-a6d431b538e2" providerId="ADAL" clId="{4349E09E-5088-40E3-8311-42E0C131CE65}" dt="2024-09-23T17:34:38.724" v="54" actId="207"/>
          <pc:sldLayoutMkLst>
            <pc:docMk/>
            <pc:sldMasterMk cId="653636983" sldId="2147483648"/>
            <pc:sldLayoutMk cId="3682777911" sldId="2147483686"/>
          </pc:sldLayoutMkLst>
          <pc:spChg chg="mod">
            <ac:chgData name="Campbell, Zella" userId="48682ed8-984a-476a-b016-a6d431b538e2" providerId="ADAL" clId="{4349E09E-5088-40E3-8311-42E0C131CE65}" dt="2024-09-23T17:34:38.724" v="54" actId="207"/>
            <ac:spMkLst>
              <pc:docMk/>
              <pc:sldMasterMk cId="653636983" sldId="2147483648"/>
              <pc:sldLayoutMk cId="3682777911" sldId="2147483686"/>
              <ac:spMk id="12" creationId="{5A748126-777C-5CE9-8208-25F07E61DBF9}"/>
            </ac:spMkLst>
          </pc:spChg>
        </pc:sldLayoutChg>
        <pc:sldLayoutChg chg="new del mod">
          <pc:chgData name="Campbell, Zella" userId="48682ed8-984a-476a-b016-a6d431b538e2" providerId="ADAL" clId="{4349E09E-5088-40E3-8311-42E0C131CE65}" dt="2024-09-23T17:30:27.878" v="25" actId="2696"/>
          <pc:sldLayoutMkLst>
            <pc:docMk/>
            <pc:sldMasterMk cId="653636983" sldId="2147483648"/>
            <pc:sldLayoutMk cId="2420021663" sldId="2147483714"/>
          </pc:sldLayoutMkLst>
        </pc:sldLayoutChg>
        <pc:sldLayoutChg chg="addSp delSp modSp add mod modTransition">
          <pc:chgData name="Campbell, Zella" userId="48682ed8-984a-476a-b016-a6d431b538e2" providerId="ADAL" clId="{4349E09E-5088-40E3-8311-42E0C131CE65}" dt="2024-09-23T17:41:41.734" v="68" actId="478"/>
          <pc:sldLayoutMkLst>
            <pc:docMk/>
            <pc:sldMasterMk cId="653636983" sldId="2147483648"/>
            <pc:sldLayoutMk cId="3032323286" sldId="2147483714"/>
          </pc:sldLayoutMkLst>
          <pc:spChg chg="del">
            <ac:chgData name="Campbell, Zella" userId="48682ed8-984a-476a-b016-a6d431b538e2" providerId="ADAL" clId="{4349E09E-5088-40E3-8311-42E0C131CE65}" dt="2024-09-23T17:41:41.734" v="68" actId="478"/>
            <ac:spMkLst>
              <pc:docMk/>
              <pc:sldMasterMk cId="653636983" sldId="2147483648"/>
              <pc:sldLayoutMk cId="3032323286" sldId="2147483714"/>
              <ac:spMk id="2" creationId="{884D378B-6427-AB6B-6A4F-B5185B6527BA}"/>
            </ac:spMkLst>
          </pc:spChg>
          <pc:spChg chg="add mod">
            <ac:chgData name="Campbell, Zella" userId="48682ed8-984a-476a-b016-a6d431b538e2" providerId="ADAL" clId="{4349E09E-5088-40E3-8311-42E0C131CE65}" dt="2024-09-23T17:31:14.849" v="31"/>
            <ac:spMkLst>
              <pc:docMk/>
              <pc:sldMasterMk cId="653636983" sldId="2147483648"/>
              <pc:sldLayoutMk cId="3032323286" sldId="2147483714"/>
              <ac:spMk id="3" creationId="{70E54B9F-D142-E3C9-CA6F-F9765CDF5FC0}"/>
            </ac:spMkLst>
          </pc:spChg>
          <pc:spChg chg="del">
            <ac:chgData name="Campbell, Zella" userId="48682ed8-984a-476a-b016-a6d431b538e2" providerId="ADAL" clId="{4349E09E-5088-40E3-8311-42E0C131CE65}" dt="2024-09-23T17:31:10.503" v="28" actId="478"/>
            <ac:spMkLst>
              <pc:docMk/>
              <pc:sldMasterMk cId="653636983" sldId="2147483648"/>
              <pc:sldLayoutMk cId="3032323286" sldId="2147483714"/>
              <ac:spMk id="4" creationId="{00000000-0000-0000-0000-000000000000}"/>
            </ac:spMkLst>
          </pc:spChg>
          <pc:spChg chg="del">
            <ac:chgData name="Campbell, Zella" userId="48682ed8-984a-476a-b016-a6d431b538e2" providerId="ADAL" clId="{4349E09E-5088-40E3-8311-42E0C131CE65}" dt="2024-09-23T17:31:11.591" v="29" actId="478"/>
            <ac:spMkLst>
              <pc:docMk/>
              <pc:sldMasterMk cId="653636983" sldId="2147483648"/>
              <pc:sldLayoutMk cId="3032323286" sldId="2147483714"/>
              <ac:spMk id="5" creationId="{00000000-0000-0000-0000-000000000000}"/>
            </ac:spMkLst>
          </pc:spChg>
          <pc:spChg chg="del">
            <ac:chgData name="Campbell, Zella" userId="48682ed8-984a-476a-b016-a6d431b538e2" providerId="ADAL" clId="{4349E09E-5088-40E3-8311-42E0C131CE65}" dt="2024-09-23T17:31:13.651" v="30" actId="478"/>
            <ac:spMkLst>
              <pc:docMk/>
              <pc:sldMasterMk cId="653636983" sldId="2147483648"/>
              <pc:sldLayoutMk cId="3032323286" sldId="2147483714"/>
              <ac:spMk id="6" creationId="{00000000-0000-0000-0000-000000000000}"/>
            </ac:spMkLst>
          </pc:spChg>
          <pc:spChg chg="del">
            <ac:chgData name="Campbell, Zella" userId="48682ed8-984a-476a-b016-a6d431b538e2" providerId="ADAL" clId="{4349E09E-5088-40E3-8311-42E0C131CE65}" dt="2024-09-23T17:31:08.315" v="27" actId="478"/>
            <ac:spMkLst>
              <pc:docMk/>
              <pc:sldMasterMk cId="653636983" sldId="2147483648"/>
              <pc:sldLayoutMk cId="3032323286" sldId="2147483714"/>
              <ac:spMk id="19" creationId="{00000000-0000-0000-0000-000000000000}"/>
            </ac:spMkLst>
          </pc:spChg>
          <pc:spChg chg="mod">
            <ac:chgData name="Campbell, Zella" userId="48682ed8-984a-476a-b016-a6d431b538e2" providerId="ADAL" clId="{4349E09E-5088-40E3-8311-42E0C131CE65}" dt="2024-09-23T17:32:02.234" v="40" actId="14100"/>
            <ac:spMkLst>
              <pc:docMk/>
              <pc:sldMasterMk cId="653636983" sldId="2147483648"/>
              <pc:sldLayoutMk cId="3032323286" sldId="2147483714"/>
              <ac:spMk id="22" creationId="{6C6A0C5D-245C-FF97-94A5-BA3749EC1629}"/>
            </ac:spMkLst>
          </pc:spChg>
        </pc:sldLayoutChg>
        <pc:sldLayoutChg chg="new del mod">
          <pc:chgData name="Campbell, Zella" userId="48682ed8-984a-476a-b016-a6d431b538e2" providerId="ADAL" clId="{4349E09E-5088-40E3-8311-42E0C131CE65}" dt="2024-09-23T17:29:32.060" v="21" actId="2696"/>
          <pc:sldLayoutMkLst>
            <pc:docMk/>
            <pc:sldMasterMk cId="653636983" sldId="2147483648"/>
            <pc:sldLayoutMk cId="3342492694" sldId="2147483714"/>
          </pc:sldLayoutMkLst>
        </pc:sldLayoutChg>
      </pc:sldMasterChg>
      <pc:sldMasterChg chg="modSldLayout">
        <pc:chgData name="Campbell, Zella" userId="48682ed8-984a-476a-b016-a6d431b538e2" providerId="ADAL" clId="{4349E09E-5088-40E3-8311-42E0C131CE65}" dt="2024-09-23T17:30:18.148" v="24"/>
        <pc:sldMasterMkLst>
          <pc:docMk/>
          <pc:sldMasterMk cId="737034501" sldId="2147483715"/>
        </pc:sldMasterMkLst>
        <pc:sldLayoutChg chg="setBg">
          <pc:chgData name="Campbell, Zella" userId="48682ed8-984a-476a-b016-a6d431b538e2" providerId="ADAL" clId="{4349E09E-5088-40E3-8311-42E0C131CE65}" dt="2024-09-23T17:30:18.148" v="24"/>
          <pc:sldLayoutMkLst>
            <pc:docMk/>
            <pc:sldMasterMk cId="737034501" sldId="2147483715"/>
            <pc:sldLayoutMk cId="3773425360" sldId="2147483716"/>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652326131" sldId="2147483717"/>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2250390572" sldId="2147483718"/>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4093045397" sldId="2147483719"/>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2071845751" sldId="2147483720"/>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821741266" sldId="2147483721"/>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3470653359" sldId="2147483732"/>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926698062" sldId="2147483734"/>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149992884" sldId="2147483736"/>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1157480041" sldId="2147483741"/>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4193995998" sldId="2147483742"/>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2416065252" sldId="2147483744"/>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2416282779" sldId="2147483747"/>
          </pc:sldLayoutMkLst>
        </pc:sldLayoutChg>
        <pc:sldLayoutChg chg="setBg">
          <pc:chgData name="Campbell, Zella" userId="48682ed8-984a-476a-b016-a6d431b538e2" providerId="ADAL" clId="{4349E09E-5088-40E3-8311-42E0C131CE65}" dt="2024-09-23T17:30:18.148" v="24"/>
          <pc:sldLayoutMkLst>
            <pc:docMk/>
            <pc:sldMasterMk cId="737034501" sldId="2147483715"/>
            <pc:sldLayoutMk cId="1900175405" sldId="2147483748"/>
          </pc:sldLayoutMkLst>
        </pc:sldLayoutChg>
      </pc:sldMasterChg>
      <pc:sldMasterChg chg="modSldLayout">
        <pc:chgData name="Campbell, Zella" userId="48682ed8-984a-476a-b016-a6d431b538e2" providerId="ADAL" clId="{4349E09E-5088-40E3-8311-42E0C131CE65}" dt="2024-09-23T17:30:06.543" v="23"/>
        <pc:sldMasterMkLst>
          <pc:docMk/>
          <pc:sldMasterMk cId="1918583589" sldId="2147483715"/>
        </pc:sldMasterMkLst>
        <pc:sldLayoutChg chg="setBg">
          <pc:chgData name="Campbell, Zella" userId="48682ed8-984a-476a-b016-a6d431b538e2" providerId="ADAL" clId="{4349E09E-5088-40E3-8311-42E0C131CE65}" dt="2024-09-23T17:30:06.543" v="23"/>
          <pc:sldLayoutMkLst>
            <pc:docMk/>
            <pc:sldMasterMk cId="1918583589" sldId="2147483715"/>
            <pc:sldLayoutMk cId="2482544993" sldId="2147483716"/>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832417844" sldId="2147483717"/>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3776969250" sldId="2147483718"/>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102343518" sldId="2147483719"/>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3727473616" sldId="2147483720"/>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2317713816" sldId="2147483721"/>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3925243749" sldId="2147483732"/>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3968251321" sldId="2147483734"/>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817982664" sldId="2147483736"/>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524568026" sldId="2147483741"/>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3194625948" sldId="2147483742"/>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1019883814" sldId="2147483744"/>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2720412690" sldId="2147483747"/>
          </pc:sldLayoutMkLst>
        </pc:sldLayoutChg>
        <pc:sldLayoutChg chg="setBg">
          <pc:chgData name="Campbell, Zella" userId="48682ed8-984a-476a-b016-a6d431b538e2" providerId="ADAL" clId="{4349E09E-5088-40E3-8311-42E0C131CE65}" dt="2024-09-23T17:30:06.543" v="23"/>
          <pc:sldLayoutMkLst>
            <pc:docMk/>
            <pc:sldMasterMk cId="1918583589" sldId="2147483715"/>
            <pc:sldLayoutMk cId="745506199" sldId="2147483748"/>
          </pc:sldLayoutMkLst>
        </pc:sldLayoutChg>
      </pc:sldMasterChg>
    </pc:docChg>
  </pc:docChgLst>
  <pc:docChgLst>
    <pc:chgData name="Campbell, Zella" userId="48682ed8-984a-476a-b016-a6d431b538e2" providerId="ADAL" clId="{61FB0C71-5BF2-4947-9FB0-9ED690CA1868}"/>
    <pc:docChg chg="undo custSel addSld modSld modMainMaster modSection">
      <pc:chgData name="Campbell, Zella" userId="48682ed8-984a-476a-b016-a6d431b538e2" providerId="ADAL" clId="{61FB0C71-5BF2-4947-9FB0-9ED690CA1868}" dt="2024-09-05T19:19:54.006" v="35" actId="680"/>
      <pc:docMkLst>
        <pc:docMk/>
      </pc:docMkLst>
      <pc:sldChg chg="delSp mod">
        <pc:chgData name="Campbell, Zella" userId="48682ed8-984a-476a-b016-a6d431b538e2" providerId="ADAL" clId="{61FB0C71-5BF2-4947-9FB0-9ED690CA1868}" dt="2024-09-05T16:08:39.426" v="10" actId="478"/>
        <pc:sldMkLst>
          <pc:docMk/>
          <pc:sldMk cId="783902354" sldId="316"/>
        </pc:sldMkLst>
        <pc:spChg chg="del">
          <ac:chgData name="Campbell, Zella" userId="48682ed8-984a-476a-b016-a6d431b538e2" providerId="ADAL" clId="{61FB0C71-5BF2-4947-9FB0-9ED690CA1868}" dt="2024-09-05T16:08:39.426" v="10" actId="478"/>
          <ac:spMkLst>
            <pc:docMk/>
            <pc:sldMk cId="783902354" sldId="316"/>
            <ac:spMk id="4" creationId="{1C66E8A9-B557-CD6B-D063-DF66D00A5DDE}"/>
          </ac:spMkLst>
        </pc:spChg>
      </pc:sldChg>
      <pc:sldChg chg="delSp mod">
        <pc:chgData name="Campbell, Zella" userId="48682ed8-984a-476a-b016-a6d431b538e2" providerId="ADAL" clId="{61FB0C71-5BF2-4947-9FB0-9ED690CA1868}" dt="2024-09-05T16:09:20.669" v="22" actId="478"/>
        <pc:sldMkLst>
          <pc:docMk/>
          <pc:sldMk cId="3008257844" sldId="317"/>
        </pc:sldMkLst>
        <pc:spChg chg="del">
          <ac:chgData name="Campbell, Zella" userId="48682ed8-984a-476a-b016-a6d431b538e2" providerId="ADAL" clId="{61FB0C71-5BF2-4947-9FB0-9ED690CA1868}" dt="2024-09-05T16:09:20.669" v="22" actId="478"/>
          <ac:spMkLst>
            <pc:docMk/>
            <pc:sldMk cId="3008257844" sldId="317"/>
            <ac:spMk id="4" creationId="{9C305DB7-AC99-D710-C93C-B868AD6D1914}"/>
          </ac:spMkLst>
        </pc:spChg>
      </pc:sldChg>
      <pc:sldChg chg="delSp mod">
        <pc:chgData name="Campbell, Zella" userId="48682ed8-984a-476a-b016-a6d431b538e2" providerId="ADAL" clId="{61FB0C71-5BF2-4947-9FB0-9ED690CA1868}" dt="2024-09-05T16:08:36.364" v="9" actId="478"/>
        <pc:sldMkLst>
          <pc:docMk/>
          <pc:sldMk cId="4122796938" sldId="318"/>
        </pc:sldMkLst>
        <pc:spChg chg="del">
          <ac:chgData name="Campbell, Zella" userId="48682ed8-984a-476a-b016-a6d431b538e2" providerId="ADAL" clId="{61FB0C71-5BF2-4947-9FB0-9ED690CA1868}" dt="2024-09-05T16:08:36.364" v="9" actId="478"/>
          <ac:spMkLst>
            <pc:docMk/>
            <pc:sldMk cId="4122796938" sldId="318"/>
            <ac:spMk id="2" creationId="{B47DCEED-7ED5-CE75-04CB-BB12B6163F7B}"/>
          </ac:spMkLst>
        </pc:spChg>
      </pc:sldChg>
      <pc:sldChg chg="delSp mod">
        <pc:chgData name="Campbell, Zella" userId="48682ed8-984a-476a-b016-a6d431b538e2" providerId="ADAL" clId="{61FB0C71-5BF2-4947-9FB0-9ED690CA1868}" dt="2024-09-05T16:09:06.981" v="18" actId="478"/>
        <pc:sldMkLst>
          <pc:docMk/>
          <pc:sldMk cId="3274057811" sldId="319"/>
        </pc:sldMkLst>
        <pc:spChg chg="del">
          <ac:chgData name="Campbell, Zella" userId="48682ed8-984a-476a-b016-a6d431b538e2" providerId="ADAL" clId="{61FB0C71-5BF2-4947-9FB0-9ED690CA1868}" dt="2024-09-05T16:09:06.981" v="18" actId="478"/>
          <ac:spMkLst>
            <pc:docMk/>
            <pc:sldMk cId="3274057811" sldId="319"/>
            <ac:spMk id="2" creationId="{DB03CA95-B309-FDAE-857D-E4C90C549F85}"/>
          </ac:spMkLst>
        </pc:spChg>
      </pc:sldChg>
      <pc:sldChg chg="delSp mod">
        <pc:chgData name="Campbell, Zella" userId="48682ed8-984a-476a-b016-a6d431b538e2" providerId="ADAL" clId="{61FB0C71-5BF2-4947-9FB0-9ED690CA1868}" dt="2024-09-05T16:08:48.892" v="12" actId="478"/>
        <pc:sldMkLst>
          <pc:docMk/>
          <pc:sldMk cId="698946884" sldId="320"/>
        </pc:sldMkLst>
        <pc:spChg chg="del">
          <ac:chgData name="Campbell, Zella" userId="48682ed8-984a-476a-b016-a6d431b538e2" providerId="ADAL" clId="{61FB0C71-5BF2-4947-9FB0-9ED690CA1868}" dt="2024-09-05T16:08:48.892" v="12" actId="478"/>
          <ac:spMkLst>
            <pc:docMk/>
            <pc:sldMk cId="698946884" sldId="320"/>
            <ac:spMk id="6" creationId="{1B1BC177-F7F8-684B-0CD0-D25E6BB9BAF6}"/>
          </ac:spMkLst>
        </pc:spChg>
      </pc:sldChg>
      <pc:sldChg chg="delSp mod">
        <pc:chgData name="Campbell, Zella" userId="48682ed8-984a-476a-b016-a6d431b538e2" providerId="ADAL" clId="{61FB0C71-5BF2-4947-9FB0-9ED690CA1868}" dt="2024-09-05T16:08:51.436" v="13" actId="478"/>
        <pc:sldMkLst>
          <pc:docMk/>
          <pc:sldMk cId="2820799283" sldId="321"/>
        </pc:sldMkLst>
        <pc:spChg chg="del">
          <ac:chgData name="Campbell, Zella" userId="48682ed8-984a-476a-b016-a6d431b538e2" providerId="ADAL" clId="{61FB0C71-5BF2-4947-9FB0-9ED690CA1868}" dt="2024-09-05T16:08:51.436" v="13" actId="478"/>
          <ac:spMkLst>
            <pc:docMk/>
            <pc:sldMk cId="2820799283" sldId="321"/>
            <ac:spMk id="3" creationId="{03525795-7632-72E1-4C78-9F9740A4CA76}"/>
          </ac:spMkLst>
        </pc:spChg>
      </pc:sldChg>
      <pc:sldChg chg="delSp mod">
        <pc:chgData name="Campbell, Zella" userId="48682ed8-984a-476a-b016-a6d431b538e2" providerId="ADAL" clId="{61FB0C71-5BF2-4947-9FB0-9ED690CA1868}" dt="2024-09-05T16:08:56.843" v="15" actId="478"/>
        <pc:sldMkLst>
          <pc:docMk/>
          <pc:sldMk cId="881064978" sldId="322"/>
        </pc:sldMkLst>
        <pc:spChg chg="del">
          <ac:chgData name="Campbell, Zella" userId="48682ed8-984a-476a-b016-a6d431b538e2" providerId="ADAL" clId="{61FB0C71-5BF2-4947-9FB0-9ED690CA1868}" dt="2024-09-05T16:08:56.843" v="15" actId="478"/>
          <ac:spMkLst>
            <pc:docMk/>
            <pc:sldMk cId="881064978" sldId="322"/>
            <ac:spMk id="4" creationId="{F8BEC360-8AA1-AA70-EAB0-8156CFFCCABD}"/>
          </ac:spMkLst>
        </pc:spChg>
      </pc:sldChg>
      <pc:sldChg chg="delSp mod">
        <pc:chgData name="Campbell, Zella" userId="48682ed8-984a-476a-b016-a6d431b538e2" providerId="ADAL" clId="{61FB0C71-5BF2-4947-9FB0-9ED690CA1868}" dt="2024-09-05T16:09:04.060" v="17" actId="478"/>
        <pc:sldMkLst>
          <pc:docMk/>
          <pc:sldMk cId="3330202094" sldId="323"/>
        </pc:sldMkLst>
        <pc:spChg chg="del">
          <ac:chgData name="Campbell, Zella" userId="48682ed8-984a-476a-b016-a6d431b538e2" providerId="ADAL" clId="{61FB0C71-5BF2-4947-9FB0-9ED690CA1868}" dt="2024-09-05T16:09:04.060" v="17" actId="478"/>
          <ac:spMkLst>
            <pc:docMk/>
            <pc:sldMk cId="3330202094" sldId="323"/>
            <ac:spMk id="6" creationId="{B558ADF0-D455-E7FB-9955-E121288B2B8F}"/>
          </ac:spMkLst>
        </pc:spChg>
      </pc:sldChg>
      <pc:sldChg chg="delSp mod">
        <pc:chgData name="Campbell, Zella" userId="48682ed8-984a-476a-b016-a6d431b538e2" providerId="ADAL" clId="{61FB0C71-5BF2-4947-9FB0-9ED690CA1868}" dt="2024-09-05T16:08:59.654" v="16" actId="478"/>
        <pc:sldMkLst>
          <pc:docMk/>
          <pc:sldMk cId="3513831125" sldId="324"/>
        </pc:sldMkLst>
        <pc:spChg chg="del">
          <ac:chgData name="Campbell, Zella" userId="48682ed8-984a-476a-b016-a6d431b538e2" providerId="ADAL" clId="{61FB0C71-5BF2-4947-9FB0-9ED690CA1868}" dt="2024-09-05T16:08:59.654" v="16" actId="478"/>
          <ac:spMkLst>
            <pc:docMk/>
            <pc:sldMk cId="3513831125" sldId="324"/>
            <ac:spMk id="2" creationId="{D6628AD1-0471-B3DB-56DA-D8B8068D5864}"/>
          </ac:spMkLst>
        </pc:spChg>
      </pc:sldChg>
      <pc:sldChg chg="delSp mod">
        <pc:chgData name="Campbell, Zella" userId="48682ed8-984a-476a-b016-a6d431b538e2" providerId="ADAL" clId="{61FB0C71-5BF2-4947-9FB0-9ED690CA1868}" dt="2024-09-05T16:09:27.830" v="24" actId="478"/>
        <pc:sldMkLst>
          <pc:docMk/>
          <pc:sldMk cId="1139936558" sldId="325"/>
        </pc:sldMkLst>
        <pc:spChg chg="del">
          <ac:chgData name="Campbell, Zella" userId="48682ed8-984a-476a-b016-a6d431b538e2" providerId="ADAL" clId="{61FB0C71-5BF2-4947-9FB0-9ED690CA1868}" dt="2024-09-05T16:09:27.830" v="24" actId="478"/>
          <ac:spMkLst>
            <pc:docMk/>
            <pc:sldMk cId="1139936558" sldId="325"/>
            <ac:spMk id="4" creationId="{38E46129-9098-BACD-44FC-AEE17DC9CD25}"/>
          </ac:spMkLst>
        </pc:spChg>
      </pc:sldChg>
      <pc:sldChg chg="delSp mod">
        <pc:chgData name="Campbell, Zella" userId="48682ed8-984a-476a-b016-a6d431b538e2" providerId="ADAL" clId="{61FB0C71-5BF2-4947-9FB0-9ED690CA1868}" dt="2024-09-05T16:09:42.130" v="28" actId="478"/>
        <pc:sldMkLst>
          <pc:docMk/>
          <pc:sldMk cId="2418286731" sldId="329"/>
        </pc:sldMkLst>
        <pc:spChg chg="del">
          <ac:chgData name="Campbell, Zella" userId="48682ed8-984a-476a-b016-a6d431b538e2" providerId="ADAL" clId="{61FB0C71-5BF2-4947-9FB0-9ED690CA1868}" dt="2024-09-05T16:09:42.130" v="28" actId="478"/>
          <ac:spMkLst>
            <pc:docMk/>
            <pc:sldMk cId="2418286731" sldId="329"/>
            <ac:spMk id="5" creationId="{AEC99ADA-EE1B-F6DB-3EFA-C1B09113CDC0}"/>
          </ac:spMkLst>
        </pc:spChg>
      </pc:sldChg>
      <pc:sldChg chg="delSp mod">
        <pc:chgData name="Campbell, Zella" userId="48682ed8-984a-476a-b016-a6d431b538e2" providerId="ADAL" clId="{61FB0C71-5BF2-4947-9FB0-9ED690CA1868}" dt="2024-09-05T16:08:53.839" v="14" actId="478"/>
        <pc:sldMkLst>
          <pc:docMk/>
          <pc:sldMk cId="23571412" sldId="330"/>
        </pc:sldMkLst>
        <pc:spChg chg="del">
          <ac:chgData name="Campbell, Zella" userId="48682ed8-984a-476a-b016-a6d431b538e2" providerId="ADAL" clId="{61FB0C71-5BF2-4947-9FB0-9ED690CA1868}" dt="2024-09-05T16:08:53.839" v="14" actId="478"/>
          <ac:spMkLst>
            <pc:docMk/>
            <pc:sldMk cId="23571412" sldId="330"/>
            <ac:spMk id="3" creationId="{7464E881-8C52-B0CA-6BF0-5963D5B28D41}"/>
          </ac:spMkLst>
        </pc:spChg>
      </pc:sldChg>
      <pc:sldChg chg="delSp modSp mod">
        <pc:chgData name="Campbell, Zella" userId="48682ed8-984a-476a-b016-a6d431b538e2" providerId="ADAL" clId="{61FB0C71-5BF2-4947-9FB0-9ED690CA1868}" dt="2024-09-05T16:08:42.484" v="11" actId="478"/>
        <pc:sldMkLst>
          <pc:docMk/>
          <pc:sldMk cId="3949977315" sldId="331"/>
        </pc:sldMkLst>
        <pc:spChg chg="mod">
          <ac:chgData name="Campbell, Zella" userId="48682ed8-984a-476a-b016-a6d431b538e2" providerId="ADAL" clId="{61FB0C71-5BF2-4947-9FB0-9ED690CA1868}" dt="2024-09-05T16:03:12.866" v="0" actId="962"/>
          <ac:spMkLst>
            <pc:docMk/>
            <pc:sldMk cId="3949977315" sldId="331"/>
            <ac:spMk id="2" creationId="{D8DA4DFC-637B-503B-A1BD-EA9027B7BAF9}"/>
          </ac:spMkLst>
        </pc:spChg>
        <pc:spChg chg="ord">
          <ac:chgData name="Campbell, Zella" userId="48682ed8-984a-476a-b016-a6d431b538e2" providerId="ADAL" clId="{61FB0C71-5BF2-4947-9FB0-9ED690CA1868}" dt="2024-09-05T16:04:05.541" v="5" actId="13244"/>
          <ac:spMkLst>
            <pc:docMk/>
            <pc:sldMk cId="3949977315" sldId="331"/>
            <ac:spMk id="3" creationId="{D6F4E7FE-1136-B42E-3543-EC975D754B9C}"/>
          </ac:spMkLst>
        </pc:spChg>
        <pc:spChg chg="mod ord">
          <ac:chgData name="Campbell, Zella" userId="48682ed8-984a-476a-b016-a6d431b538e2" providerId="ADAL" clId="{61FB0C71-5BF2-4947-9FB0-9ED690CA1868}" dt="2024-09-05T16:03:54.150" v="3" actId="962"/>
          <ac:spMkLst>
            <pc:docMk/>
            <pc:sldMk cId="3949977315" sldId="331"/>
            <ac:spMk id="4" creationId="{6C8E8FEB-7AD1-F466-B57A-539DD1B5E63F}"/>
          </ac:spMkLst>
        </pc:spChg>
        <pc:spChg chg="del ord">
          <ac:chgData name="Campbell, Zella" userId="48682ed8-984a-476a-b016-a6d431b538e2" providerId="ADAL" clId="{61FB0C71-5BF2-4947-9FB0-9ED690CA1868}" dt="2024-09-05T16:08:42.484" v="11" actId="478"/>
          <ac:spMkLst>
            <pc:docMk/>
            <pc:sldMk cId="3949977315" sldId="331"/>
            <ac:spMk id="5" creationId="{21C49ED2-F344-1F4D-9B80-0C565B5B2A28}"/>
          </ac:spMkLst>
        </pc:spChg>
      </pc:sldChg>
      <pc:sldChg chg="delSp mod">
        <pc:chgData name="Campbell, Zella" userId="48682ed8-984a-476a-b016-a6d431b538e2" providerId="ADAL" clId="{61FB0C71-5BF2-4947-9FB0-9ED690CA1868}" dt="2024-09-05T16:09:09.447" v="19" actId="478"/>
        <pc:sldMkLst>
          <pc:docMk/>
          <pc:sldMk cId="140304783" sldId="332"/>
        </pc:sldMkLst>
        <pc:spChg chg="del">
          <ac:chgData name="Campbell, Zella" userId="48682ed8-984a-476a-b016-a6d431b538e2" providerId="ADAL" clId="{61FB0C71-5BF2-4947-9FB0-9ED690CA1868}" dt="2024-09-05T16:09:09.447" v="19" actId="478"/>
          <ac:spMkLst>
            <pc:docMk/>
            <pc:sldMk cId="140304783" sldId="332"/>
            <ac:spMk id="5" creationId="{BA357650-A315-3AFA-CFC3-821887B7E890}"/>
          </ac:spMkLst>
        </pc:spChg>
      </pc:sldChg>
      <pc:sldChg chg="delSp mod">
        <pc:chgData name="Campbell, Zella" userId="48682ed8-984a-476a-b016-a6d431b538e2" providerId="ADAL" clId="{61FB0C71-5BF2-4947-9FB0-9ED690CA1868}" dt="2024-09-05T16:09:11.506" v="20" actId="478"/>
        <pc:sldMkLst>
          <pc:docMk/>
          <pc:sldMk cId="3306305274" sldId="333"/>
        </pc:sldMkLst>
        <pc:spChg chg="del">
          <ac:chgData name="Campbell, Zella" userId="48682ed8-984a-476a-b016-a6d431b538e2" providerId="ADAL" clId="{61FB0C71-5BF2-4947-9FB0-9ED690CA1868}" dt="2024-09-05T16:09:11.506" v="20" actId="478"/>
          <ac:spMkLst>
            <pc:docMk/>
            <pc:sldMk cId="3306305274" sldId="333"/>
            <ac:spMk id="4" creationId="{71D3C3AB-93AA-AFFF-CD02-A4E563CFCEE0}"/>
          </ac:spMkLst>
        </pc:spChg>
      </pc:sldChg>
      <pc:sldChg chg="delSp mod">
        <pc:chgData name="Campbell, Zella" userId="48682ed8-984a-476a-b016-a6d431b538e2" providerId="ADAL" clId="{61FB0C71-5BF2-4947-9FB0-9ED690CA1868}" dt="2024-09-05T16:09:16.241" v="21" actId="478"/>
        <pc:sldMkLst>
          <pc:docMk/>
          <pc:sldMk cId="2574838142" sldId="334"/>
        </pc:sldMkLst>
        <pc:spChg chg="del">
          <ac:chgData name="Campbell, Zella" userId="48682ed8-984a-476a-b016-a6d431b538e2" providerId="ADAL" clId="{61FB0C71-5BF2-4947-9FB0-9ED690CA1868}" dt="2024-09-05T16:09:16.241" v="21" actId="478"/>
          <ac:spMkLst>
            <pc:docMk/>
            <pc:sldMk cId="2574838142" sldId="334"/>
            <ac:spMk id="4" creationId="{0054AE58-046E-6412-1EC2-23316C3E796A}"/>
          </ac:spMkLst>
        </pc:spChg>
      </pc:sldChg>
      <pc:sldChg chg="delSp mod">
        <pc:chgData name="Campbell, Zella" userId="48682ed8-984a-476a-b016-a6d431b538e2" providerId="ADAL" clId="{61FB0C71-5BF2-4947-9FB0-9ED690CA1868}" dt="2024-09-05T16:08:30.865" v="8" actId="478"/>
        <pc:sldMkLst>
          <pc:docMk/>
          <pc:sldMk cId="337667730" sldId="335"/>
        </pc:sldMkLst>
        <pc:spChg chg="del">
          <ac:chgData name="Campbell, Zella" userId="48682ed8-984a-476a-b016-a6d431b538e2" providerId="ADAL" clId="{61FB0C71-5BF2-4947-9FB0-9ED690CA1868}" dt="2024-09-05T16:08:30.865" v="8" actId="478"/>
          <ac:spMkLst>
            <pc:docMk/>
            <pc:sldMk cId="337667730" sldId="335"/>
            <ac:spMk id="3" creationId="{333893C7-63D9-3FDB-29A8-94F1988FB6F3}"/>
          </ac:spMkLst>
        </pc:spChg>
      </pc:sldChg>
      <pc:sldChg chg="delSp mod">
        <pc:chgData name="Campbell, Zella" userId="48682ed8-984a-476a-b016-a6d431b538e2" providerId="ADAL" clId="{61FB0C71-5BF2-4947-9FB0-9ED690CA1868}" dt="2024-09-05T16:09:36.505" v="26" actId="478"/>
        <pc:sldMkLst>
          <pc:docMk/>
          <pc:sldMk cId="972062582" sldId="337"/>
        </pc:sldMkLst>
        <pc:spChg chg="del">
          <ac:chgData name="Campbell, Zella" userId="48682ed8-984a-476a-b016-a6d431b538e2" providerId="ADAL" clId="{61FB0C71-5BF2-4947-9FB0-9ED690CA1868}" dt="2024-09-05T16:09:36.505" v="26" actId="478"/>
          <ac:spMkLst>
            <pc:docMk/>
            <pc:sldMk cId="972062582" sldId="337"/>
            <ac:spMk id="2" creationId="{0C8D70BA-18C8-96FC-3322-E873F531B605}"/>
          </ac:spMkLst>
        </pc:spChg>
      </pc:sldChg>
      <pc:sldChg chg="delSp mod">
        <pc:chgData name="Campbell, Zella" userId="48682ed8-984a-476a-b016-a6d431b538e2" providerId="ADAL" clId="{61FB0C71-5BF2-4947-9FB0-9ED690CA1868}" dt="2024-09-05T16:09:39.019" v="27" actId="478"/>
        <pc:sldMkLst>
          <pc:docMk/>
          <pc:sldMk cId="2595673944" sldId="338"/>
        </pc:sldMkLst>
        <pc:spChg chg="del">
          <ac:chgData name="Campbell, Zella" userId="48682ed8-984a-476a-b016-a6d431b538e2" providerId="ADAL" clId="{61FB0C71-5BF2-4947-9FB0-9ED690CA1868}" dt="2024-09-05T16:09:39.019" v="27" actId="478"/>
          <ac:spMkLst>
            <pc:docMk/>
            <pc:sldMk cId="2595673944" sldId="338"/>
            <ac:spMk id="3" creationId="{9DC6C298-2FD7-3840-CA12-609E46C85E14}"/>
          </ac:spMkLst>
        </pc:spChg>
      </pc:sldChg>
      <pc:sldChg chg="delSp mod">
        <pc:chgData name="Campbell, Zella" userId="48682ed8-984a-476a-b016-a6d431b538e2" providerId="ADAL" clId="{61FB0C71-5BF2-4947-9FB0-9ED690CA1868}" dt="2024-09-05T16:09:30.408" v="25" actId="478"/>
        <pc:sldMkLst>
          <pc:docMk/>
          <pc:sldMk cId="2235531438" sldId="339"/>
        </pc:sldMkLst>
        <pc:spChg chg="del">
          <ac:chgData name="Campbell, Zella" userId="48682ed8-984a-476a-b016-a6d431b538e2" providerId="ADAL" clId="{61FB0C71-5BF2-4947-9FB0-9ED690CA1868}" dt="2024-09-05T16:09:30.408" v="25" actId="478"/>
          <ac:spMkLst>
            <pc:docMk/>
            <pc:sldMk cId="2235531438" sldId="339"/>
            <ac:spMk id="4" creationId="{38E46129-9098-BACD-44FC-AEE17DC9CD25}"/>
          </ac:spMkLst>
        </pc:spChg>
      </pc:sldChg>
      <pc:sldChg chg="delSp mod">
        <pc:chgData name="Campbell, Zella" userId="48682ed8-984a-476a-b016-a6d431b538e2" providerId="ADAL" clId="{61FB0C71-5BF2-4947-9FB0-9ED690CA1868}" dt="2024-09-05T16:09:25.709" v="23" actId="478"/>
        <pc:sldMkLst>
          <pc:docMk/>
          <pc:sldMk cId="1308964095" sldId="340"/>
        </pc:sldMkLst>
        <pc:spChg chg="del">
          <ac:chgData name="Campbell, Zella" userId="48682ed8-984a-476a-b016-a6d431b538e2" providerId="ADAL" clId="{61FB0C71-5BF2-4947-9FB0-9ED690CA1868}" dt="2024-09-05T16:09:25.709" v="23" actId="478"/>
          <ac:spMkLst>
            <pc:docMk/>
            <pc:sldMk cId="1308964095" sldId="340"/>
            <ac:spMk id="4" creationId="{DAE0E7B5-0AE3-4704-0BEC-2A3C372DF6F0}"/>
          </ac:spMkLst>
        </pc:spChg>
      </pc:sldChg>
      <pc:sldChg chg="delSp mod">
        <pc:chgData name="Campbell, Zella" userId="48682ed8-984a-476a-b016-a6d431b538e2" providerId="ADAL" clId="{61FB0C71-5BF2-4947-9FB0-9ED690CA1868}" dt="2024-09-05T16:08:28.015" v="7" actId="478"/>
        <pc:sldMkLst>
          <pc:docMk/>
          <pc:sldMk cId="244574648" sldId="356"/>
        </pc:sldMkLst>
        <pc:spChg chg="del">
          <ac:chgData name="Campbell, Zella" userId="48682ed8-984a-476a-b016-a6d431b538e2" providerId="ADAL" clId="{61FB0C71-5BF2-4947-9FB0-9ED690CA1868}" dt="2024-09-05T16:08:28.015" v="7" actId="478"/>
          <ac:spMkLst>
            <pc:docMk/>
            <pc:sldMk cId="244574648" sldId="356"/>
            <ac:spMk id="3" creationId="{37859781-DC24-FA5E-892D-2001F2699ED2}"/>
          </ac:spMkLst>
        </pc:spChg>
      </pc:sldChg>
      <pc:sldChg chg="delSp mod">
        <pc:chgData name="Campbell, Zella" userId="48682ed8-984a-476a-b016-a6d431b538e2" providerId="ADAL" clId="{61FB0C71-5BF2-4947-9FB0-9ED690CA1868}" dt="2024-09-05T16:08:24.636" v="6" actId="478"/>
        <pc:sldMkLst>
          <pc:docMk/>
          <pc:sldMk cId="1632254984" sldId="357"/>
        </pc:sldMkLst>
        <pc:spChg chg="del">
          <ac:chgData name="Campbell, Zella" userId="48682ed8-984a-476a-b016-a6d431b538e2" providerId="ADAL" clId="{61FB0C71-5BF2-4947-9FB0-9ED690CA1868}" dt="2024-09-05T16:08:24.636" v="6" actId="478"/>
          <ac:spMkLst>
            <pc:docMk/>
            <pc:sldMk cId="1632254984" sldId="357"/>
            <ac:spMk id="3" creationId="{EEBC068E-64B5-DA22-91FC-8E8B3F4B979A}"/>
          </ac:spMkLst>
        </pc:spChg>
      </pc:sldChg>
      <pc:sldChg chg="new">
        <pc:chgData name="Campbell, Zella" userId="48682ed8-984a-476a-b016-a6d431b538e2" providerId="ADAL" clId="{61FB0C71-5BF2-4947-9FB0-9ED690CA1868}" dt="2024-09-05T19:19:54.006" v="35" actId="680"/>
        <pc:sldMkLst>
          <pc:docMk/>
          <pc:sldMk cId="2162506958" sldId="358"/>
        </pc:sldMkLst>
      </pc:sldChg>
      <pc:sldMasterChg chg="modSldLayout">
        <pc:chgData name="Campbell, Zella" userId="48682ed8-984a-476a-b016-a6d431b538e2" providerId="ADAL" clId="{61FB0C71-5BF2-4947-9FB0-9ED690CA1868}" dt="2024-09-05T16:10:37.505" v="34" actId="478"/>
        <pc:sldMasterMkLst>
          <pc:docMk/>
          <pc:sldMasterMk cId="653636983" sldId="2147483648"/>
        </pc:sldMasterMkLst>
        <pc:sldLayoutChg chg="addSp delSp mod">
          <pc:chgData name="Campbell, Zella" userId="48682ed8-984a-476a-b016-a6d431b538e2" providerId="ADAL" clId="{61FB0C71-5BF2-4947-9FB0-9ED690CA1868}" dt="2024-09-05T16:10:37.505" v="34" actId="478"/>
          <pc:sldLayoutMkLst>
            <pc:docMk/>
            <pc:sldMasterMk cId="653636983" sldId="2147483648"/>
            <pc:sldLayoutMk cId="311397461" sldId="2147483650"/>
          </pc:sldLayoutMkLst>
          <pc:spChg chg="add del">
            <ac:chgData name="Campbell, Zella" userId="48682ed8-984a-476a-b016-a6d431b538e2" providerId="ADAL" clId="{61FB0C71-5BF2-4947-9FB0-9ED690CA1868}" dt="2024-09-05T16:10:37.505" v="34" actId="478"/>
            <ac:spMkLst>
              <pc:docMk/>
              <pc:sldMasterMk cId="653636983" sldId="2147483648"/>
              <pc:sldLayoutMk cId="311397461" sldId="2147483650"/>
              <ac:spMk id="24" creationId="{C7AC7BAD-7820-55D5-D6AD-078844BA9F6E}"/>
            </ac:spMkLst>
          </pc:spChg>
        </pc:sldLayoutChg>
        <pc:sldLayoutChg chg="delSp mod">
          <pc:chgData name="Campbell, Zella" userId="48682ed8-984a-476a-b016-a6d431b538e2" providerId="ADAL" clId="{61FB0C71-5BF2-4947-9FB0-9ED690CA1868}" dt="2024-09-05T16:10:13.908" v="30" actId="478"/>
          <pc:sldLayoutMkLst>
            <pc:docMk/>
            <pc:sldMasterMk cId="653636983" sldId="2147483648"/>
            <pc:sldLayoutMk cId="853084098" sldId="2147483666"/>
          </pc:sldLayoutMkLst>
          <pc:spChg chg="del">
            <ac:chgData name="Campbell, Zella" userId="48682ed8-984a-476a-b016-a6d431b538e2" providerId="ADAL" clId="{61FB0C71-5BF2-4947-9FB0-9ED690CA1868}" dt="2024-09-05T16:10:13.908" v="30" actId="478"/>
            <ac:spMkLst>
              <pc:docMk/>
              <pc:sldMasterMk cId="653636983" sldId="2147483648"/>
              <pc:sldLayoutMk cId="853084098" sldId="2147483666"/>
              <ac:spMk id="5" creationId="{66A78D3B-52CE-560D-B581-C039F69A33A7}"/>
            </ac:spMkLst>
          </pc:spChg>
        </pc:sldLayoutChg>
        <pc:sldLayoutChg chg="delSp mod">
          <pc:chgData name="Campbell, Zella" userId="48682ed8-984a-476a-b016-a6d431b538e2" providerId="ADAL" clId="{61FB0C71-5BF2-4947-9FB0-9ED690CA1868}" dt="2024-09-05T16:10:18.184" v="31" actId="478"/>
          <pc:sldLayoutMkLst>
            <pc:docMk/>
            <pc:sldMasterMk cId="653636983" sldId="2147483648"/>
            <pc:sldLayoutMk cId="67295883" sldId="2147483667"/>
          </pc:sldLayoutMkLst>
          <pc:spChg chg="del">
            <ac:chgData name="Campbell, Zella" userId="48682ed8-984a-476a-b016-a6d431b538e2" providerId="ADAL" clId="{61FB0C71-5BF2-4947-9FB0-9ED690CA1868}" dt="2024-09-05T16:10:18.184" v="31" actId="478"/>
            <ac:spMkLst>
              <pc:docMk/>
              <pc:sldMasterMk cId="653636983" sldId="2147483648"/>
              <pc:sldLayoutMk cId="67295883" sldId="2147483667"/>
              <ac:spMk id="2" creationId="{F3440567-2D52-2442-E0CB-D1968805EF93}"/>
            </ac:spMkLst>
          </pc:spChg>
        </pc:sldLayoutChg>
        <pc:sldLayoutChg chg="delSp mod">
          <pc:chgData name="Campbell, Zella" userId="48682ed8-984a-476a-b016-a6d431b538e2" providerId="ADAL" clId="{61FB0C71-5BF2-4947-9FB0-9ED690CA1868}" dt="2024-09-05T16:10:23.155" v="32" actId="478"/>
          <pc:sldLayoutMkLst>
            <pc:docMk/>
            <pc:sldMasterMk cId="653636983" sldId="2147483648"/>
            <pc:sldLayoutMk cId="189714342" sldId="2147483673"/>
          </pc:sldLayoutMkLst>
          <pc:spChg chg="del">
            <ac:chgData name="Campbell, Zella" userId="48682ed8-984a-476a-b016-a6d431b538e2" providerId="ADAL" clId="{61FB0C71-5BF2-4947-9FB0-9ED690CA1868}" dt="2024-09-05T16:10:23.155" v="32" actId="478"/>
            <ac:spMkLst>
              <pc:docMk/>
              <pc:sldMasterMk cId="653636983" sldId="2147483648"/>
              <pc:sldLayoutMk cId="189714342" sldId="2147483673"/>
              <ac:spMk id="2" creationId="{F3440567-2D52-2442-E0CB-D1968805EF93}"/>
            </ac:spMkLst>
          </pc:spChg>
        </pc:sldLayoutChg>
        <pc:sldLayoutChg chg="delSp mod">
          <pc:chgData name="Campbell, Zella" userId="48682ed8-984a-476a-b016-a6d431b538e2" providerId="ADAL" clId="{61FB0C71-5BF2-4947-9FB0-9ED690CA1868}" dt="2024-09-05T16:09:54.138" v="29" actId="478"/>
          <pc:sldLayoutMkLst>
            <pc:docMk/>
            <pc:sldMasterMk cId="653636983" sldId="2147483648"/>
            <pc:sldLayoutMk cId="1242633538" sldId="2147483684"/>
          </pc:sldLayoutMkLst>
          <pc:spChg chg="del">
            <ac:chgData name="Campbell, Zella" userId="48682ed8-984a-476a-b016-a6d431b538e2" providerId="ADAL" clId="{61FB0C71-5BF2-4947-9FB0-9ED690CA1868}" dt="2024-09-05T16:09:54.138" v="29" actId="478"/>
            <ac:spMkLst>
              <pc:docMk/>
              <pc:sldMasterMk cId="653636983" sldId="2147483648"/>
              <pc:sldLayoutMk cId="1242633538" sldId="2147483684"/>
              <ac:spMk id="5" creationId="{5F8208D9-00DA-8E75-C792-227EDF67F02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2/6/2025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2/6/2025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100316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20</a:t>
            </a:fld>
            <a:endParaRPr lang="en-US"/>
          </a:p>
        </p:txBody>
      </p:sp>
    </p:spTree>
    <p:extLst>
      <p:ext uri="{BB962C8B-B14F-4D97-AF65-F5344CB8AC3E}">
        <p14:creationId xmlns:p14="http://schemas.microsoft.com/office/powerpoint/2010/main" val="1481788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38184" y="2895600"/>
            <a:ext cx="10715631" cy="41093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38185" y="3792666"/>
            <a:ext cx="3276604" cy="1165157"/>
          </a:xfrm>
          <a:prstGeom prst="rect">
            <a:avLst/>
          </a:prstGeom>
        </p:spPr>
      </p:pic>
    </p:spTree>
    <p:extLst>
      <p:ext uri="{BB962C8B-B14F-4D97-AF65-F5344CB8AC3E}">
        <p14:creationId xmlns:p14="http://schemas.microsoft.com/office/powerpoint/2010/main" val="300892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152408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00432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152408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38194" y="1004329"/>
            <a:ext cx="5104814"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61149"/>
            <a:ext cx="10715627" cy="226829"/>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8126FD04-1A0A-358E-A8B6-5FF82E5A05A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pic>
        <p:nvPicPr>
          <p:cNvPr id="7" name="Picture 6">
            <a:extLst>
              <a:ext uri="{FF2B5EF4-FFF2-40B4-BE49-F238E27FC236}">
                <a16:creationId xmlns:a16="http://schemas.microsoft.com/office/drawing/2014/main" id="{301DD2CE-BDF9-2AD1-04F3-6D95853FE371}"/>
              </a:ext>
            </a:extLst>
          </p:cNvPr>
          <p:cNvPicPr>
            <a:picLocks noChangeAspect="1"/>
          </p:cNvPicPr>
          <p:nvPr userDrawn="1"/>
        </p:nvPicPr>
        <p:blipFill>
          <a:blip r:embed="rId2"/>
          <a:stretch>
            <a:fillRect/>
          </a:stretch>
        </p:blipFill>
        <p:spPr>
          <a:xfrm>
            <a:off x="738184" y="5958625"/>
            <a:ext cx="1792740" cy="638839"/>
          </a:xfrm>
          <a:prstGeom prst="rect">
            <a:avLst/>
          </a:prstGeom>
        </p:spPr>
      </p:pic>
    </p:spTree>
    <p:extLst>
      <p:ext uri="{BB962C8B-B14F-4D97-AF65-F5344CB8AC3E}">
        <p14:creationId xmlns:p14="http://schemas.microsoft.com/office/powerpoint/2010/main" val="122778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Footer Placeholder 10">
            <a:extLst>
              <a:ext uri="{FF2B5EF4-FFF2-40B4-BE49-F238E27FC236}">
                <a16:creationId xmlns:a16="http://schemas.microsoft.com/office/drawing/2014/main" id="{83E3B04E-B55B-76EC-2FD2-61531E9F9A39}"/>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Federal Emergency Management Agency	 </a:t>
            </a:r>
            <a:fld id="{8FCC257D-A786-9244-9E17-CE618C8B927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40827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374059"/>
            <a:ext cx="10715627" cy="365125"/>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2BE564A2-0BDB-6508-9377-CD4B4F77E06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F6954497-62B3-198E-40D1-FABE5D8A04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48379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000754"/>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5" y="452440"/>
            <a:ext cx="10715632" cy="23553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9E48B6E0-CF4B-1618-090C-525E345B212F}"/>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1B813468-B685-D2BF-19AF-2EDE51DB72A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47610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000767"/>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000768"/>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43731"/>
            <a:ext cx="10715627" cy="23553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40DCBEED-11DF-0A45-E575-B82FA5C30287}"/>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A1F59142-25BA-331D-DBE0-F4903206DFF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706277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3A79E-9B57-822F-8392-42A901D7FD8D}"/>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D9476E5F-4380-FDDD-181E-1C4A9058158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4269776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19066C02-708D-8BF4-6F79-ECC191E27503}"/>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93736E4E-C7F2-6EDB-8F56-94242926064A}"/>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06090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w/o Dat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0"/>
            <a:ext cx="8183880" cy="416378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5800"/>
            <a:ext cx="6126480" cy="18288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106397"/>
            <a:ext cx="6126481" cy="365760"/>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7498080" y="685801"/>
            <a:ext cx="4693920" cy="5486399"/>
          </a:xfrm>
          <a:prstGeom prst="rect">
            <a:avLst/>
          </a:prstGeom>
          <a:solidFill>
            <a:srgbClr val="EDEEEE"/>
          </a:solidFill>
        </p:spPr>
        <p:txBody>
          <a:bodyPr/>
          <a:lstStyle/>
          <a:p>
            <a:endParaRPr lang="en-US"/>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812229"/>
            <a:ext cx="27432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826A3CF-6378-FF4F-D78D-77EE55193563}"/>
              </a:ext>
            </a:extLst>
          </p:cNvPr>
          <p:cNvPicPr>
            <a:picLocks noChangeAspect="1"/>
          </p:cNvPicPr>
          <p:nvPr userDrawn="1"/>
        </p:nvPicPr>
        <p:blipFill>
          <a:blip r:embed="rId2"/>
          <a:stretch>
            <a:fillRect/>
          </a:stretch>
        </p:blipFill>
        <p:spPr>
          <a:xfrm>
            <a:off x="676801" y="5098903"/>
            <a:ext cx="3018281" cy="1073297"/>
          </a:xfrm>
          <a:prstGeom prst="rect">
            <a:avLst/>
          </a:prstGeom>
        </p:spPr>
      </p:pic>
    </p:spTree>
    <p:extLst>
      <p:ext uri="{BB962C8B-B14F-4D97-AF65-F5344CB8AC3E}">
        <p14:creationId xmlns:p14="http://schemas.microsoft.com/office/powerpoint/2010/main" val="34724404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1"/>
            <a:ext cx="12192000" cy="4870302"/>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9726"/>
            <a:ext cx="10820400" cy="13716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94227" y="2712968"/>
            <a:ext cx="7223760" cy="1054958"/>
          </a:xfrm>
          <a:prstGeom prst="rect">
            <a:avLst/>
          </a:prstGeom>
        </p:spPr>
        <p:txBody>
          <a:bodyPr anchor="t">
            <a:noAutofit/>
          </a:bodyPr>
          <a:lstStyle>
            <a:lvl1pPr marL="0" indent="0">
              <a:buNone/>
              <a:defRPr sz="2800">
                <a:solidFill>
                  <a:schemeClr val="bg1"/>
                </a:solidFill>
                <a:latin typeface="+mj-lt"/>
                <a:cs typeface="Arial"/>
              </a:defRPr>
            </a:lvl1pPr>
          </a:lstStyle>
          <a:p>
            <a:pPr lvl="0"/>
            <a:r>
              <a:rPr lang="en-US"/>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659336" y="3995989"/>
            <a:ext cx="10846864" cy="2862012"/>
          </a:xfrm>
          <a:prstGeom prst="rect">
            <a:avLst/>
          </a:prstGeom>
          <a:solidFill>
            <a:srgbClr val="EDEEEE"/>
          </a:solidFill>
        </p:spPr>
        <p:txBody>
          <a:bodyPr/>
          <a:lstStyle/>
          <a:p>
            <a:endParaRPr lang="en-US"/>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423949"/>
            <a:ext cx="18288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5" name="Picture 4" descr="FEMA Logo and U.S. Department of Homeland Security Seal. National Disaster &amp; Emergency Management University Logo with 1951 date.">
            <a:extLst>
              <a:ext uri="{FF2B5EF4-FFF2-40B4-BE49-F238E27FC236}">
                <a16:creationId xmlns:a16="http://schemas.microsoft.com/office/drawing/2014/main" id="{951ED1BE-5618-C3D0-5873-0EE3B15D90A7}"/>
              </a:ext>
            </a:extLst>
          </p:cNvPr>
          <p:cNvPicPr>
            <a:picLocks noChangeAspect="1"/>
          </p:cNvPicPr>
          <p:nvPr userDrawn="1"/>
        </p:nvPicPr>
        <p:blipFill>
          <a:blip r:embed="rId2"/>
          <a:stretch>
            <a:fillRect/>
          </a:stretch>
        </p:blipFill>
        <p:spPr>
          <a:xfrm>
            <a:off x="7917987" y="2232925"/>
            <a:ext cx="3579786" cy="1670567"/>
          </a:xfrm>
          <a:prstGeom prst="rect">
            <a:avLst/>
          </a:prstGeom>
        </p:spPr>
      </p:pic>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o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2"/>
            <a:ext cx="12192000" cy="6858001"/>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2083093"/>
            <a:ext cx="10820400" cy="1246472"/>
          </a:xfrm>
          <a:prstGeom prst="rect">
            <a:avLst/>
          </a:prstGeom>
        </p:spPr>
        <p:txBody>
          <a:bodyPr>
            <a:noAutofit/>
          </a:bodyPr>
          <a:lstStyle>
            <a:lvl1pPr>
              <a:lnSpc>
                <a:spcPts val="5400"/>
              </a:lnSpc>
              <a:defRPr sz="54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919118"/>
            <a:ext cx="10820401" cy="410936"/>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a:t>Subtitle</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685799" y="3627842"/>
            <a:ext cx="10820401"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6" name="Picture 5" descr="FEMA Logo and U.S. Department of Homeland Security Seal. National Disaster &amp; Emergency Management University Logo with 1951 date.">
            <a:extLst>
              <a:ext uri="{FF2B5EF4-FFF2-40B4-BE49-F238E27FC236}">
                <a16:creationId xmlns:a16="http://schemas.microsoft.com/office/drawing/2014/main" id="{714B2466-BBB5-6889-DCE9-08C8604A9299}"/>
              </a:ext>
            </a:extLst>
          </p:cNvPr>
          <p:cNvPicPr>
            <a:picLocks noChangeAspect="1"/>
          </p:cNvPicPr>
          <p:nvPr userDrawn="1"/>
        </p:nvPicPr>
        <p:blipFill>
          <a:blip r:embed="rId2"/>
          <a:stretch>
            <a:fillRect/>
          </a:stretch>
        </p:blipFill>
        <p:spPr>
          <a:xfrm>
            <a:off x="0" y="3921274"/>
            <a:ext cx="12192000" cy="3251200"/>
          </a:xfrm>
          <a:prstGeom prst="rect">
            <a:avLst/>
          </a:prstGeom>
        </p:spPr>
      </p:pic>
    </p:spTree>
    <p:extLst>
      <p:ext uri="{BB962C8B-B14F-4D97-AF65-F5344CB8AC3E}">
        <p14:creationId xmlns:p14="http://schemas.microsoft.com/office/powerpoint/2010/main" val="22680086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0"/>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descr="A picture containing qr code&#10;&#10;Description automatically generated">
            <a:extLst>
              <a:ext uri="{FF2B5EF4-FFF2-40B4-BE49-F238E27FC236}">
                <a16:creationId xmlns:a16="http://schemas.microsoft.com/office/drawing/2014/main" id="{0DB439AC-DE17-AF36-577F-A1AD8FC08AED}"/>
              </a:ext>
            </a:extLst>
          </p:cNvPr>
          <p:cNvPicPr>
            <a:picLocks noChangeAspect="1"/>
          </p:cNvPicPr>
          <p:nvPr userDrawn="1"/>
        </p:nvPicPr>
        <p:blipFill>
          <a:blip r:embed="rId3"/>
          <a:stretch>
            <a:fillRect/>
          </a:stretch>
        </p:blipFill>
        <p:spPr>
          <a:xfrm>
            <a:off x="730026" y="3780731"/>
            <a:ext cx="3317421" cy="1174497"/>
          </a:xfrm>
          <a:prstGeom prst="rect">
            <a:avLst/>
          </a:prstGeom>
        </p:spPr>
      </p:pic>
      <p:sp>
        <p:nvSpPr>
          <p:cNvPr id="9" name="Title 2">
            <a:extLst>
              <a:ext uri="{FF2B5EF4-FFF2-40B4-BE49-F238E27FC236}">
                <a16:creationId xmlns:a16="http://schemas.microsoft.com/office/drawing/2014/main" id="{725A2850-52BB-81ED-890C-DD762F25E87E}"/>
              </a:ext>
            </a:extLst>
          </p:cNvPr>
          <p:cNvSpPr>
            <a:spLocks noGrp="1"/>
          </p:cNvSpPr>
          <p:nvPr>
            <p:ph type="title"/>
          </p:nvPr>
        </p:nvSpPr>
        <p:spPr>
          <a:xfrm>
            <a:off x="738189" y="2164956"/>
            <a:ext cx="10715627" cy="743347"/>
          </a:xfrm>
        </p:spPr>
        <p:txBody>
          <a:bodyPr>
            <a:normAutofit/>
          </a:bodyPr>
          <a:lstStyle>
            <a:lvl1pPr>
              <a:defRPr sz="4000" b="0">
                <a:solidFill>
                  <a:schemeClr val="bg1"/>
                </a:solidFill>
                <a:latin typeface="+mj-lt"/>
                <a:cs typeface="Arial"/>
              </a:defRPr>
            </a:lvl1pPr>
          </a:lstStyle>
          <a:p>
            <a:r>
              <a:rPr lang="en-US"/>
              <a:t>Click to edit Master title style</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p:nvPr>
        </p:nvSpPr>
        <p:spPr>
          <a:xfrm>
            <a:off x="745067" y="2895600"/>
            <a:ext cx="10708748" cy="41093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97325068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3CFB9-A605-D73C-14F7-65B35DE9543E}"/>
              </a:ext>
            </a:extLst>
          </p:cNvPr>
          <p:cNvSpPr/>
          <p:nvPr userDrawn="1"/>
        </p:nvSpPr>
        <p:spPr>
          <a:xfrm>
            <a:off x="-1" y="0"/>
            <a:ext cx="4165007" cy="685800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716A167-4DCB-7FD2-1779-D0201BBCE711}"/>
              </a:ext>
            </a:extLst>
          </p:cNvPr>
          <p:cNvSpPr>
            <a:spLocks noGrp="1"/>
          </p:cNvSpPr>
          <p:nvPr>
            <p:ph type="sldNum" sz="quarter" idx="12"/>
          </p:nvPr>
        </p:nvSpPr>
        <p:spPr>
          <a:xfrm>
            <a:off x="10591798" y="406500"/>
            <a:ext cx="914403" cy="274320"/>
          </a:xfrm>
          <a:prstGeom prst="rect">
            <a:avLst/>
          </a:prstGeom>
        </p:spPr>
        <p:txBody>
          <a:bodyPr/>
          <a:lstStyle>
            <a:lvl1pPr>
              <a:defRPr sz="1200">
                <a:solidFill>
                  <a:schemeClr val="bg1"/>
                </a:solidFill>
              </a:defRPr>
            </a:lvl1pPr>
          </a:lstStyle>
          <a:p>
            <a:pPr algn="r"/>
            <a:fld id="{8FCC257D-A786-9244-9E17-CE618C8B9275}" type="slidenum">
              <a:rPr lang="en-US" smtClean="0"/>
              <a:pPr algn="r"/>
              <a:t>‹#›</a:t>
            </a:fld>
            <a:endParaRPr lang="en-US"/>
          </a:p>
        </p:txBody>
      </p:sp>
      <p:sp>
        <p:nvSpPr>
          <p:cNvPr id="7" name="Footer Placeholder 4">
            <a:extLst>
              <a:ext uri="{FF2B5EF4-FFF2-40B4-BE49-F238E27FC236}">
                <a16:creationId xmlns:a16="http://schemas.microsoft.com/office/drawing/2014/main" id="{BD491A14-A21F-5CB0-5548-0BCAEA712490}"/>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Federal Emergency Management Agency</a:t>
            </a:r>
          </a:p>
        </p:txBody>
      </p:sp>
      <p:sp>
        <p:nvSpPr>
          <p:cNvPr id="13" name="Footer Placeholder 4">
            <a:extLst>
              <a:ext uri="{FF2B5EF4-FFF2-40B4-BE49-F238E27FC236}">
                <a16:creationId xmlns:a16="http://schemas.microsoft.com/office/drawing/2014/main" id="{3B90E6E7-8126-4EC3-7421-A11B87CF614D}"/>
              </a:ext>
            </a:extLst>
          </p:cNvPr>
          <p:cNvSpPr txBox="1">
            <a:spLocks/>
          </p:cNvSpPr>
          <p:nvPr userDrawn="1"/>
        </p:nvSpPr>
        <p:spPr>
          <a:xfrm>
            <a:off x="683237" y="6177180"/>
            <a:ext cx="3840481"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14" name="Slide Number Placeholder 5">
            <a:extLst>
              <a:ext uri="{FF2B5EF4-FFF2-40B4-BE49-F238E27FC236}">
                <a16:creationId xmlns:a16="http://schemas.microsoft.com/office/drawing/2014/main" id="{EFC3DFAA-635A-5426-C250-E4FBD1CFE1EF}"/>
              </a:ext>
            </a:extLst>
          </p:cNvPr>
          <p:cNvSpPr txBox="1">
            <a:spLocks/>
          </p:cNvSpPr>
          <p:nvPr userDrawn="1"/>
        </p:nvSpPr>
        <p:spPr>
          <a:xfrm>
            <a:off x="10591797" y="6177180"/>
            <a:ext cx="914404"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FEMA.GOV</a:t>
            </a:r>
          </a:p>
        </p:txBody>
      </p:sp>
      <p:cxnSp>
        <p:nvCxnSpPr>
          <p:cNvPr id="15" name="Straight Connector 14">
            <a:extLst>
              <a:ext uri="{FF2B5EF4-FFF2-40B4-BE49-F238E27FC236}">
                <a16:creationId xmlns:a16="http://schemas.microsoft.com/office/drawing/2014/main" id="{673D7143-B41A-9EBF-F743-B49CE0C0915D}"/>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a:t>DIVIDER SLIDE FOR FEMA PRESENTATION</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a:t>Click to edit Master text styles</a:t>
            </a:r>
          </a:p>
        </p:txBody>
      </p:sp>
      <p:sp>
        <p:nvSpPr>
          <p:cNvPr id="16" name="Rectangle 15">
            <a:extLst>
              <a:ext uri="{FF2B5EF4-FFF2-40B4-BE49-F238E27FC236}">
                <a16:creationId xmlns:a16="http://schemas.microsoft.com/office/drawing/2014/main" id="{F315C4A2-142A-0F7E-6AC7-7EFBEB574A50}"/>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53084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8B3BF6FD-FB50-1812-1828-BCE551E33CDE}"/>
              </a:ext>
            </a:extLst>
          </p:cNvPr>
          <p:cNvSpPr/>
          <p:nvPr userDrawn="1"/>
        </p:nvSpPr>
        <p:spPr>
          <a:xfrm>
            <a:off x="-1" y="0"/>
            <a:ext cx="4165007" cy="6858000"/>
          </a:xfrm>
          <a:prstGeom prst="rect">
            <a:avLst/>
          </a:prstGeom>
          <a:solidFill>
            <a:srgbClr val="003D67">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4640"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18" name="Title 2">
            <a:extLst>
              <a:ext uri="{FF2B5EF4-FFF2-40B4-BE49-F238E27FC236}">
                <a16:creationId xmlns:a16="http://schemas.microsoft.com/office/drawing/2014/main" id="{3FC437A4-3281-B48A-FF6B-262D67E6C901}"/>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a:t>DIVIDER SLIDE FOR FEMA PRESENTATION + IMAGE</a:t>
            </a:r>
          </a:p>
        </p:txBody>
      </p:sp>
      <p:sp>
        <p:nvSpPr>
          <p:cNvPr id="19" name="Text Placeholder 5">
            <a:extLst>
              <a:ext uri="{FF2B5EF4-FFF2-40B4-BE49-F238E27FC236}">
                <a16:creationId xmlns:a16="http://schemas.microsoft.com/office/drawing/2014/main" id="{BD25E123-4327-CE59-C051-1830C80A4647}"/>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a:t>Click to edit Master text styles</a:t>
            </a:r>
          </a:p>
        </p:txBody>
      </p:sp>
      <p:sp>
        <p:nvSpPr>
          <p:cNvPr id="21" name="Rectangle 20">
            <a:extLst>
              <a:ext uri="{FF2B5EF4-FFF2-40B4-BE49-F238E27FC236}">
                <a16:creationId xmlns:a16="http://schemas.microsoft.com/office/drawing/2014/main" id="{F00DAE1C-8422-100D-773A-625642456239}"/>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295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F1F52D-DB4C-7045-E5EB-C712DBEFE8E8}"/>
              </a:ext>
            </a:extLst>
          </p:cNvPr>
          <p:cNvSpPr/>
          <p:nvPr userDrawn="1"/>
        </p:nvSpPr>
        <p:spPr>
          <a:xfrm>
            <a:off x="0" y="0"/>
            <a:ext cx="12192000" cy="5969151"/>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3D67"/>
                </a:solidFill>
              </a:defRPr>
            </a:lvl1pPr>
          </a:lstStyle>
          <a:p>
            <a:fld id="{8FCC257D-A786-9244-9E17-CE618C8B9275}" type="slidenum">
              <a:rPr lang="en-US" smtClean="0"/>
              <a:pPr/>
              <a:t>‹#›</a:t>
            </a:fld>
            <a:endParaRPr lang="en-US"/>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3D67"/>
                </a:solidFill>
              </a:rPr>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0" name="Title 2">
            <a:extLst>
              <a:ext uri="{FF2B5EF4-FFF2-40B4-BE49-F238E27FC236}">
                <a16:creationId xmlns:a16="http://schemas.microsoft.com/office/drawing/2014/main" id="{80B46D4C-CE88-FDFC-3BAD-F63125179D34}"/>
              </a:ext>
            </a:extLst>
          </p:cNvPr>
          <p:cNvSpPr>
            <a:spLocks noGrp="1"/>
          </p:cNvSpPr>
          <p:nvPr>
            <p:ph type="title" hasCustomPrompt="1"/>
          </p:nvPr>
        </p:nvSpPr>
        <p:spPr>
          <a:xfrm>
            <a:off x="683238" y="1023720"/>
            <a:ext cx="10822962" cy="4034691"/>
          </a:xfrm>
          <a:prstGeom prst="rect">
            <a:avLst/>
          </a:prstGeom>
        </p:spPr>
        <p:txBody>
          <a:bodyPr>
            <a:noAutofit/>
          </a:bodyPr>
          <a:lstStyle>
            <a:lvl1pPr>
              <a:lnSpc>
                <a:spcPts val="4000"/>
              </a:lnSpc>
              <a:defRPr sz="2800" b="0">
                <a:solidFill>
                  <a:srgbClr val="003D67"/>
                </a:solidFill>
                <a:latin typeface="+mj-lt"/>
                <a:cs typeface="Arial"/>
              </a:defRPr>
            </a:lvl1pPr>
          </a:lstStyle>
          <a:p>
            <a:r>
              <a:rPr lang="en-US"/>
              <a:t>Quote Goes Here</a:t>
            </a: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aliquipvel</a:t>
            </a:r>
            <a:r>
              <a:rPr lang="en-US"/>
              <a:t> illum dolore  fac </a:t>
            </a:r>
            <a:r>
              <a:rPr lang="en-US" err="1"/>
              <a:t>ut</a:t>
            </a:r>
            <a:r>
              <a:rPr lang="en-US"/>
              <a:t> </a:t>
            </a:r>
            <a:r>
              <a:rPr lang="en-US" err="1"/>
              <a:t>laoreet</a:t>
            </a:r>
            <a:r>
              <a:rPr lang="en-US"/>
              <a:t> dolore magna </a:t>
            </a:r>
            <a:r>
              <a:rPr lang="en-US" err="1"/>
              <a:t>aliquer</a:t>
            </a:r>
            <a:r>
              <a:rPr lang="en-US"/>
              <a:t> </a:t>
            </a:r>
            <a:r>
              <a:rPr lang="en-US" err="1"/>
              <a:t>suscipit</a:t>
            </a:r>
            <a:r>
              <a:rPr lang="en-US"/>
              <a:t> </a:t>
            </a:r>
            <a:r>
              <a:rPr lang="en-US" err="1"/>
              <a:t>lobortis</a:t>
            </a:r>
            <a:r>
              <a:rPr lang="en-US"/>
              <a:t>  </a:t>
            </a:r>
          </a:p>
        </p:txBody>
      </p:sp>
      <p:sp>
        <p:nvSpPr>
          <p:cNvPr id="11" name="Text Placeholder 5">
            <a:extLst>
              <a:ext uri="{FF2B5EF4-FFF2-40B4-BE49-F238E27FC236}">
                <a16:creationId xmlns:a16="http://schemas.microsoft.com/office/drawing/2014/main" id="{8F489992-8A9B-4235-C76D-D017C463935D}"/>
              </a:ext>
            </a:extLst>
          </p:cNvPr>
          <p:cNvSpPr>
            <a:spLocks noGrp="1"/>
          </p:cNvSpPr>
          <p:nvPr>
            <p:ph type="body" sz="quarter" idx="10" hasCustomPrompt="1"/>
          </p:nvPr>
        </p:nvSpPr>
        <p:spPr>
          <a:xfrm>
            <a:off x="683238" y="5197859"/>
            <a:ext cx="10822962" cy="359912"/>
          </a:xfrm>
          <a:prstGeom prst="rect">
            <a:avLst/>
          </a:prstGeom>
        </p:spPr>
        <p:txBody>
          <a:bodyPr>
            <a:noAutofit/>
          </a:bodyPr>
          <a:lstStyle>
            <a:lvl1pPr marL="0" indent="0" algn="r">
              <a:buNone/>
              <a:defRPr sz="2000">
                <a:solidFill>
                  <a:srgbClr val="003D67"/>
                </a:solidFill>
                <a:latin typeface="+mn-lt"/>
                <a:cs typeface="Arial"/>
              </a:defRPr>
            </a:lvl1pPr>
          </a:lstStyle>
          <a:p>
            <a:pPr lvl="0"/>
            <a:r>
              <a:rPr lang="en-US"/>
              <a:t>Name Goes Here</a:t>
            </a:r>
          </a:p>
        </p:txBody>
      </p:sp>
      <p:sp>
        <p:nvSpPr>
          <p:cNvPr id="12" name="Rectangle 11">
            <a:extLst>
              <a:ext uri="{FF2B5EF4-FFF2-40B4-BE49-F238E27FC236}">
                <a16:creationId xmlns:a16="http://schemas.microsoft.com/office/drawing/2014/main" id="{4C9DA7EC-7A43-92C6-6264-D14C31AA172D}"/>
              </a:ext>
            </a:extLst>
          </p:cNvPr>
          <p:cNvSpPr/>
          <p:nvPr userDrawn="1"/>
        </p:nvSpPr>
        <p:spPr>
          <a:xfrm>
            <a:off x="-2562" y="1023720"/>
            <a:ext cx="228600" cy="41148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71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AC7BAD-7820-55D5-D6AD-078844BA9F6E}"/>
              </a:ext>
            </a:extLst>
          </p:cNvPr>
          <p:cNvSpPr/>
          <p:nvPr userDrawn="1"/>
        </p:nvSpPr>
        <p:spPr>
          <a:xfrm>
            <a:off x="0" y="0"/>
            <a:ext cx="12192000" cy="160029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6"/>
            <a:ext cx="10822962" cy="457200"/>
          </a:xfrm>
          <a:prstGeom prst="rect">
            <a:avLst/>
          </a:prstGeom>
        </p:spPr>
        <p:txBody>
          <a:bodyPr anchor="ctr"/>
          <a:lstStyle>
            <a:lvl1pPr>
              <a:lnSpc>
                <a:spcPts val="4400"/>
              </a:lnSpc>
              <a:defRPr sz="3600">
                <a:solidFill>
                  <a:schemeClr val="bg1"/>
                </a:solidFill>
                <a:latin typeface="Franklin Gothic Heavy" panose="020B0903020102020204" pitchFamily="34" charset="0"/>
              </a:defRPr>
            </a:lvl1pPr>
          </a:lstStyle>
          <a:p>
            <a:r>
              <a:rPr lang="en-US"/>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1818045"/>
            <a:ext cx="10828338" cy="4141385"/>
          </a:xfrm>
          <a:prstGeom prst="rect">
            <a:avLst/>
          </a:prstGeom>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a:t>
            </a:r>
          </a:p>
        </p:txBody>
      </p:sp>
      <p:sp>
        <p:nvSpPr>
          <p:cNvPr id="26" name="Rectangle 25">
            <a:extLst>
              <a:ext uri="{FF2B5EF4-FFF2-40B4-BE49-F238E27FC236}">
                <a16:creationId xmlns:a16="http://schemas.microsoft.com/office/drawing/2014/main" id="{D45A9768-47B8-7F5A-2E8C-1D8C598A0CC5}"/>
              </a:ext>
            </a:extLst>
          </p:cNvPr>
          <p:cNvSpPr/>
          <p:nvPr userDrawn="1"/>
        </p:nvSpPr>
        <p:spPr>
          <a:xfrm rot="16200000">
            <a:off x="11346177" y="845915"/>
            <a:ext cx="91440" cy="16002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397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41B45-1DEB-A79E-827B-BA5F1B92283F}"/>
              </a:ext>
            </a:extLst>
          </p:cNvPr>
          <p:cNvSpPr/>
          <p:nvPr userDrawn="1"/>
        </p:nvSpPr>
        <p:spPr>
          <a:xfrm>
            <a:off x="0" y="0"/>
            <a:ext cx="12192000" cy="217842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5"/>
            <a:ext cx="10822962" cy="914400"/>
          </a:xfrm>
          <a:prstGeom prst="rect">
            <a:avLst/>
          </a:prstGeom>
        </p:spPr>
        <p:txBody>
          <a:bodyPr anchor="ctr"/>
          <a:lstStyle>
            <a:lvl1pPr>
              <a:lnSpc>
                <a:spcPts val="4400"/>
              </a:lnSpc>
              <a:defRPr sz="3200">
                <a:solidFill>
                  <a:schemeClr val="bg1"/>
                </a:solidFill>
                <a:latin typeface="Franklin Gothic Heavy" panose="020B0903020102020204" pitchFamily="34" charset="0"/>
              </a:defRPr>
            </a:lvl1pPr>
          </a:lstStyle>
          <a:p>
            <a:r>
              <a:rPr lang="en-US"/>
              <a:t>TWO LINE TITLE</a:t>
            </a:r>
            <a:br>
              <a:rPr lang="en-US"/>
            </a:br>
            <a:r>
              <a:rPr lang="en-US"/>
              <a:t>USE THIS LAYOUT </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2412098"/>
            <a:ext cx="10828338" cy="3547332"/>
          </a:xfrm>
          <a:prstGeom prst="rect">
            <a:avLst/>
          </a:prstGeom>
        </p:spPr>
        <p:txBody>
          <a:bodyPr/>
          <a:lstStyle>
            <a:lvl1pPr marL="0" inden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a:t>
            </a:r>
          </a:p>
        </p:txBody>
      </p:sp>
    </p:spTree>
    <p:extLst>
      <p:ext uri="{BB962C8B-B14F-4D97-AF65-F5344CB8AC3E}">
        <p14:creationId xmlns:p14="http://schemas.microsoft.com/office/powerpoint/2010/main" val="2862312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p:nvPr>
        </p:nvSpPr>
        <p:spPr>
          <a:xfrm>
            <a:off x="5431699" y="1380966"/>
            <a:ext cx="6559175" cy="4562835"/>
          </a:xfrm>
          <a:prstGeom prst="rect">
            <a:avLst/>
          </a:prstGeom>
        </p:spPr>
        <p:txBody>
          <a:bodyPr vert="horz" lIns="91440" tIns="45720" rIns="91440" bIns="45720" rtlCol="0">
            <a:normAutofit/>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662780"/>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TABLE OF </a:t>
            </a:r>
            <a:br>
              <a:rPr lang="en-US"/>
            </a:br>
            <a:r>
              <a:rPr lang="en-US"/>
              <a:t>CONTENT</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2617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hoto w/ Caption,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2562" y="5029200"/>
            <a:ext cx="12194561" cy="1828799"/>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5431699" y="1138021"/>
            <a:ext cx="6074501" cy="3662780"/>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83238" y="2281021"/>
            <a:ext cx="4526937" cy="3662780"/>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 Placeholder 2">
            <a:extLst>
              <a:ext uri="{FF2B5EF4-FFF2-40B4-BE49-F238E27FC236}">
                <a16:creationId xmlns:a16="http://schemas.microsoft.com/office/drawing/2014/main" id="{0A252B19-3E39-F109-516A-01A2CF3F94F8}"/>
              </a:ext>
            </a:extLst>
          </p:cNvPr>
          <p:cNvSpPr>
            <a:spLocks noGrp="1"/>
          </p:cNvSpPr>
          <p:nvPr>
            <p:ph idx="14" hasCustomPrompt="1"/>
          </p:nvPr>
        </p:nvSpPr>
        <p:spPr>
          <a:xfrm>
            <a:off x="5431699" y="5258001"/>
            <a:ext cx="6074501" cy="685597"/>
          </a:xfrm>
          <a:prstGeom prst="rect">
            <a:avLst/>
          </a:prstGeom>
        </p:spPr>
        <p:txBody>
          <a:bodyPr vert="horz" lIns="91440" tIns="45720" rIns="91440" bIns="45720" rtlCol="0">
            <a:normAutofit/>
          </a:bodyPr>
          <a:lstStyle>
            <a:lvl1pPr marL="0" indent="0">
              <a:buNone/>
              <a:defRPr sz="1400">
                <a:solidFill>
                  <a:schemeClr val="bg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Photo Caption goes here</a:t>
            </a:r>
          </a:p>
        </p:txBody>
      </p:sp>
    </p:spTree>
    <p:extLst>
      <p:ext uri="{BB962C8B-B14F-4D97-AF65-F5344CB8AC3E}">
        <p14:creationId xmlns:p14="http://schemas.microsoft.com/office/powerpoint/2010/main" val="3682777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83238" y="2286315"/>
            <a:ext cx="6013397" cy="3479789"/>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29358"/>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FEMA PowerPoint Presentation Update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923219" y="1129358"/>
            <a:ext cx="5268782" cy="4636745"/>
          </a:xfrm>
          <a:prstGeom prst="rect">
            <a:avLst/>
          </a:prstGeom>
          <a:solidFill>
            <a:srgbClr val="EDEEEE"/>
          </a:solidFill>
        </p:spPr>
        <p:txBody>
          <a:bodyPr/>
          <a:lstStyle>
            <a:lvl1pPr>
              <a:defRPr sz="1800"/>
            </a:lvl1pPr>
          </a:lstStyle>
          <a:p>
            <a:endParaRPr lang="en-US"/>
          </a:p>
        </p:txBody>
      </p:sp>
    </p:spTree>
    <p:extLst>
      <p:ext uri="{BB962C8B-B14F-4D97-AF65-F5344CB8AC3E}">
        <p14:creationId xmlns:p14="http://schemas.microsoft.com/office/powerpoint/2010/main" val="3264213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925236" y="1138021"/>
            <a:ext cx="4580963" cy="4831128"/>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6593" y="1369905"/>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83238" y="1138020"/>
            <a:ext cx="6016752"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SUBTITLE</a:t>
            </a:r>
          </a:p>
        </p:txBody>
      </p:sp>
      <p:sp>
        <p:nvSpPr>
          <p:cNvPr id="4" name="Content Placeholder 3">
            <a:extLst>
              <a:ext uri="{FF2B5EF4-FFF2-40B4-BE49-F238E27FC236}">
                <a16:creationId xmlns:a16="http://schemas.microsoft.com/office/drawing/2014/main" id="{41AA1075-1A33-D11B-9DDA-495E686C0B6B}"/>
              </a:ext>
            </a:extLst>
          </p:cNvPr>
          <p:cNvSpPr>
            <a:spLocks noGrp="1"/>
          </p:cNvSpPr>
          <p:nvPr>
            <p:ph sz="quarter" idx="13"/>
          </p:nvPr>
        </p:nvSpPr>
        <p:spPr>
          <a:xfrm>
            <a:off x="682625" y="2512906"/>
            <a:ext cx="6013450" cy="3456242"/>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2876617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2">
    <p:spTree>
      <p:nvGrpSpPr>
        <p:cNvPr id="1" name=""/>
        <p:cNvGrpSpPr/>
        <p:nvPr/>
      </p:nvGrpSpPr>
      <p:grpSpPr>
        <a:xfrm>
          <a:off x="0" y="0"/>
          <a:ext cx="0" cy="0"/>
          <a:chOff x="0" y="0"/>
          <a:chExt cx="0" cy="0"/>
        </a:xfrm>
      </p:grpSpPr>
      <p:sp>
        <p:nvSpPr>
          <p:cNvPr id="8" name="Text Placeholder 2"/>
          <p:cNvSpPr>
            <a:spLocks noGrp="1"/>
          </p:cNvSpPr>
          <p:nvPr>
            <p:ph idx="1"/>
          </p:nvPr>
        </p:nvSpPr>
        <p:spPr>
          <a:xfrm>
            <a:off x="5320552" y="2052419"/>
            <a:ext cx="6185647" cy="3916725"/>
          </a:xfrm>
          <a:prstGeom prst="rect">
            <a:avLst/>
          </a:prstGeom>
        </p:spPr>
        <p:txBody>
          <a:bodyPr vert="horz" lIns="91440" tIns="45720" rIns="91440" bIns="45720" rtlCol="0">
            <a:normAutofit/>
          </a:bodyPr>
          <a:lstStyle>
            <a:lvl1pPr marL="0" indent="0">
              <a:lnSpc>
                <a:spcPct val="100000"/>
              </a:lnSpc>
              <a:buNone/>
              <a:defRPr sz="1800">
                <a:solidFill>
                  <a:schemeClr val="tx1"/>
                </a:solidFill>
              </a:defRPr>
            </a:lvl1pPr>
            <a:lvl2pPr marL="457200" indent="0">
              <a:lnSpc>
                <a:spcPct val="100000"/>
              </a:lnSpc>
              <a:buNone/>
              <a:defRPr sz="1800">
                <a:solidFill>
                  <a:schemeClr val="tx1"/>
                </a:solidFill>
              </a:defRPr>
            </a:lvl2pPr>
            <a:lvl3pPr marL="914400" indent="0">
              <a:lnSpc>
                <a:spcPct val="100000"/>
              </a:lnSpc>
              <a:buNone/>
              <a:defRPr sz="18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5320552" y="1383398"/>
            <a:ext cx="6185647" cy="457200"/>
          </a:xfrm>
          <a:prstGeom prst="rect">
            <a:avLst/>
          </a:prstGeom>
        </p:spPr>
        <p:txBody>
          <a:bodyPr anchor="ctr"/>
          <a:lstStyle>
            <a:lvl1pPr>
              <a:lnSpc>
                <a:spcPct val="100000"/>
              </a:lnSpc>
              <a:defRPr sz="3600">
                <a:solidFill>
                  <a:srgbClr val="005288"/>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5323318" y="1138020"/>
            <a:ext cx="6182882" cy="228600"/>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Subtitle</a:t>
            </a:r>
          </a:p>
        </p:txBody>
      </p:sp>
      <p:sp>
        <p:nvSpPr>
          <p:cNvPr id="3" name="Rectangle 2">
            <a:extLst>
              <a:ext uri="{FF2B5EF4-FFF2-40B4-BE49-F238E27FC236}">
                <a16:creationId xmlns:a16="http://schemas.microsoft.com/office/drawing/2014/main" id="{9FB85B6D-0B9C-8C4F-1713-1951698D2844}"/>
              </a:ext>
            </a:extLst>
          </p:cNvPr>
          <p:cNvSpPr/>
          <p:nvPr userDrawn="1"/>
        </p:nvSpPr>
        <p:spPr>
          <a:xfrm>
            <a:off x="-1" y="2649070"/>
            <a:ext cx="5091953" cy="332007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Picture Placeholder 15">
            <a:extLst>
              <a:ext uri="{FF2B5EF4-FFF2-40B4-BE49-F238E27FC236}">
                <a16:creationId xmlns:a16="http://schemas.microsoft.com/office/drawing/2014/main" id="{1BAE0020-C71C-4423-50AE-6FD966F514EF}"/>
              </a:ext>
            </a:extLst>
          </p:cNvPr>
          <p:cNvSpPr>
            <a:spLocks noGrp="1"/>
          </p:cNvSpPr>
          <p:nvPr>
            <p:ph type="pic" sz="quarter" idx="13"/>
          </p:nvPr>
        </p:nvSpPr>
        <p:spPr>
          <a:xfrm>
            <a:off x="683238" y="1138020"/>
            <a:ext cx="3713949" cy="4145327"/>
          </a:xfrm>
          <a:prstGeom prst="rect">
            <a:avLst/>
          </a:prstGeom>
          <a:solidFill>
            <a:srgbClr val="EDEEEE"/>
          </a:solidFill>
        </p:spPr>
        <p:txBody>
          <a:bodyPr/>
          <a:lstStyle/>
          <a:p>
            <a:endParaRPr lang="en-US"/>
          </a:p>
        </p:txBody>
      </p:sp>
    </p:spTree>
    <p:extLst>
      <p:ext uri="{BB962C8B-B14F-4D97-AF65-F5344CB8AC3E}">
        <p14:creationId xmlns:p14="http://schemas.microsoft.com/office/powerpoint/2010/main" val="425646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80828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Three Secti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C72B96-D07C-C69A-8B31-012039E01E84}"/>
              </a:ext>
            </a:extLst>
          </p:cNvPr>
          <p:cNvSpPr/>
          <p:nvPr userDrawn="1"/>
        </p:nvSpPr>
        <p:spPr>
          <a:xfrm>
            <a:off x="697847"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97847" y="1383398"/>
            <a:ext cx="10863304"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646748"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97847" y="1138020"/>
            <a:ext cx="10863304"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a:t>Subtitle</a:t>
            </a:r>
          </a:p>
        </p:txBody>
      </p: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1817514"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24" name="Text Placeholder 23">
            <a:extLst>
              <a:ext uri="{FF2B5EF4-FFF2-40B4-BE49-F238E27FC236}">
                <a16:creationId xmlns:a16="http://schemas.microsoft.com/office/drawing/2014/main" id="{D8BAF6D0-43E7-5F2D-A562-449C90307F8B}"/>
              </a:ext>
            </a:extLst>
          </p:cNvPr>
          <p:cNvSpPr>
            <a:spLocks noGrp="1"/>
          </p:cNvSpPr>
          <p:nvPr>
            <p:ph type="body" sz="quarter" idx="17"/>
          </p:nvPr>
        </p:nvSpPr>
        <p:spPr>
          <a:xfrm>
            <a:off x="926448"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5" name="Rectangle 24">
            <a:extLst>
              <a:ext uri="{FF2B5EF4-FFF2-40B4-BE49-F238E27FC236}">
                <a16:creationId xmlns:a16="http://schemas.microsoft.com/office/drawing/2014/main" id="{F560C553-E9DF-DC68-F0D3-619517FC7397}"/>
              </a:ext>
            </a:extLst>
          </p:cNvPr>
          <p:cNvSpPr/>
          <p:nvPr userDrawn="1"/>
        </p:nvSpPr>
        <p:spPr>
          <a:xfrm>
            <a:off x="4595834"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Picture Placeholder 21">
            <a:extLst>
              <a:ext uri="{FF2B5EF4-FFF2-40B4-BE49-F238E27FC236}">
                <a16:creationId xmlns:a16="http://schemas.microsoft.com/office/drawing/2014/main" id="{76676052-DFD7-1F40-A4EE-3A185ECFB3F9}"/>
              </a:ext>
            </a:extLst>
          </p:cNvPr>
          <p:cNvSpPr>
            <a:spLocks noGrp="1"/>
          </p:cNvSpPr>
          <p:nvPr>
            <p:ph type="pic" sz="quarter" idx="18"/>
          </p:nvPr>
        </p:nvSpPr>
        <p:spPr>
          <a:xfrm>
            <a:off x="5809458"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27" name="Text Placeholder 23">
            <a:extLst>
              <a:ext uri="{FF2B5EF4-FFF2-40B4-BE49-F238E27FC236}">
                <a16:creationId xmlns:a16="http://schemas.microsoft.com/office/drawing/2014/main" id="{FC3F8B39-51CD-8CCF-5ACC-2E53188A61DF}"/>
              </a:ext>
            </a:extLst>
          </p:cNvPr>
          <p:cNvSpPr>
            <a:spLocks noGrp="1"/>
          </p:cNvSpPr>
          <p:nvPr>
            <p:ph type="body" sz="quarter" idx="19"/>
          </p:nvPr>
        </p:nvSpPr>
        <p:spPr>
          <a:xfrm>
            <a:off x="4827749"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8" name="Rectangle 27">
            <a:extLst>
              <a:ext uri="{FF2B5EF4-FFF2-40B4-BE49-F238E27FC236}">
                <a16:creationId xmlns:a16="http://schemas.microsoft.com/office/drawing/2014/main" id="{6462456F-D0C7-46F5-32BD-A6909740B1A6}"/>
              </a:ext>
            </a:extLst>
          </p:cNvPr>
          <p:cNvSpPr/>
          <p:nvPr userDrawn="1"/>
        </p:nvSpPr>
        <p:spPr>
          <a:xfrm>
            <a:off x="8493822"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Picture Placeholder 21">
            <a:extLst>
              <a:ext uri="{FF2B5EF4-FFF2-40B4-BE49-F238E27FC236}">
                <a16:creationId xmlns:a16="http://schemas.microsoft.com/office/drawing/2014/main" id="{C8D0B3B9-1485-E8E8-F419-A661ED9C0A34}"/>
              </a:ext>
            </a:extLst>
          </p:cNvPr>
          <p:cNvSpPr>
            <a:spLocks noGrp="1"/>
          </p:cNvSpPr>
          <p:nvPr>
            <p:ph type="pic" sz="quarter" idx="20"/>
          </p:nvPr>
        </p:nvSpPr>
        <p:spPr>
          <a:xfrm>
            <a:off x="9613489"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30" name="Text Placeholder 23">
            <a:extLst>
              <a:ext uri="{FF2B5EF4-FFF2-40B4-BE49-F238E27FC236}">
                <a16:creationId xmlns:a16="http://schemas.microsoft.com/office/drawing/2014/main" id="{69AB90A2-5602-D07B-7294-49D8892C2678}"/>
              </a:ext>
            </a:extLst>
          </p:cNvPr>
          <p:cNvSpPr>
            <a:spLocks noGrp="1"/>
          </p:cNvSpPr>
          <p:nvPr>
            <p:ph type="body" sz="quarter" idx="21"/>
          </p:nvPr>
        </p:nvSpPr>
        <p:spPr>
          <a:xfrm>
            <a:off x="8722423"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cxnSp>
        <p:nvCxnSpPr>
          <p:cNvPr id="3" name="Straight Connector 2">
            <a:extLst>
              <a:ext uri="{FF2B5EF4-FFF2-40B4-BE49-F238E27FC236}">
                <a16:creationId xmlns:a16="http://schemas.microsoft.com/office/drawing/2014/main" id="{B807038D-72AC-289E-DC13-17934DF43AFD}"/>
              </a:ext>
            </a:extLst>
          </p:cNvPr>
          <p:cNvCxnSpPr/>
          <p:nvPr userDrawn="1"/>
        </p:nvCxnSpPr>
        <p:spPr>
          <a:xfrm>
            <a:off x="4724400" y="2097231"/>
            <a:ext cx="2743200" cy="0"/>
          </a:xfrm>
          <a:prstGeom prst="line">
            <a:avLst/>
          </a:prstGeom>
          <a:ln w="76200">
            <a:solidFill>
              <a:srgbClr val="D24B62"/>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72E2BA8-7D7E-58AE-3A59-D1CEE0C58CDF}"/>
              </a:ext>
            </a:extLst>
          </p:cNvPr>
          <p:cNvSpPr/>
          <p:nvPr userDrawn="1"/>
        </p:nvSpPr>
        <p:spPr>
          <a:xfrm>
            <a:off x="628918"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2B0025E3-18F5-E88B-67D5-1A8E1A1BE41E}"/>
              </a:ext>
            </a:extLst>
          </p:cNvPr>
          <p:cNvSpPr/>
          <p:nvPr userDrawn="1"/>
        </p:nvSpPr>
        <p:spPr>
          <a:xfrm>
            <a:off x="4546800"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F8A215D-436C-E2BE-2BA1-22F62D160360}"/>
              </a:ext>
            </a:extLst>
          </p:cNvPr>
          <p:cNvSpPr/>
          <p:nvPr userDrawn="1"/>
        </p:nvSpPr>
        <p:spPr>
          <a:xfrm>
            <a:off x="8441474"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1395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Three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0C9287-294F-4AE0-ED4B-B75EA839A03F}"/>
              </a:ext>
            </a:extLst>
          </p:cNvPr>
          <p:cNvSpPr/>
          <p:nvPr userDrawn="1"/>
        </p:nvSpPr>
        <p:spPr>
          <a:xfrm>
            <a:off x="0" y="0"/>
            <a:ext cx="12192000" cy="447039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10822963" cy="457200"/>
          </a:xfrm>
          <a:prstGeom prst="rect">
            <a:avLst/>
          </a:prstGeom>
        </p:spPr>
        <p:txBody>
          <a:bodyPr anchor="ctr"/>
          <a:lstStyle>
            <a:lvl1pPr algn="ctr">
              <a:lnSpc>
                <a:spcPct val="100000"/>
              </a:lnSpc>
              <a:defRPr sz="3600">
                <a:solidFill>
                  <a:schemeClr val="bg1"/>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8497911" y="2951409"/>
            <a:ext cx="3063240" cy="3063240"/>
          </a:xfrm>
          <a:prstGeom prst="ellipse">
            <a:avLst/>
          </a:prstGeom>
          <a:solidFill>
            <a:srgbClr val="EDEEEE"/>
          </a:solidFill>
        </p:spPr>
        <p:txBody>
          <a:bodyPr/>
          <a:lstStyle>
            <a:lvl1pPr marL="0" indent="0">
              <a:buNone/>
              <a:defRPr sz="1800"/>
            </a:lvl1pPr>
          </a:lstStyle>
          <a:p>
            <a:endParaRPr lang="en-US"/>
          </a:p>
        </p:txBody>
      </p:sp>
      <p:sp>
        <p:nvSpPr>
          <p:cNvPr id="3" name="Text Placeholder 2">
            <a:extLst>
              <a:ext uri="{FF2B5EF4-FFF2-40B4-BE49-F238E27FC236}">
                <a16:creationId xmlns:a16="http://schemas.microsoft.com/office/drawing/2014/main" id="{C73CF584-0A5B-D610-8EE1-7EE1BCC7E578}"/>
              </a:ext>
            </a:extLst>
          </p:cNvPr>
          <p:cNvSpPr>
            <a:spLocks noGrp="1"/>
          </p:cNvSpPr>
          <p:nvPr>
            <p:ph idx="1" hasCustomPrompt="1"/>
          </p:nvPr>
        </p:nvSpPr>
        <p:spPr>
          <a:xfrm>
            <a:off x="683238" y="1757751"/>
            <a:ext cx="10822961" cy="965058"/>
          </a:xfrm>
          <a:prstGeom prst="rect">
            <a:avLst/>
          </a:prstGeom>
        </p:spPr>
        <p:txBody>
          <a:bodyPr vert="horz" lIns="91440" tIns="45720" rIns="91440" bIns="45720" rtlCol="0">
            <a:normAutofit/>
          </a:bodyPr>
          <a:lstStyle>
            <a:lvl1pPr marL="0" indent="0" algn="ctr">
              <a:buNone/>
              <a:defRPr sz="1800">
                <a:solidFill>
                  <a:schemeClr val="bg1"/>
                </a:solidFill>
              </a:defRPr>
            </a:lvl1pPr>
            <a:lvl2pPr marL="457200" indent="0" algn="ctr">
              <a:buNone/>
              <a:defRPr sz="1800">
                <a:solidFill>
                  <a:schemeClr val="tx1"/>
                </a:solidFill>
              </a:defRPr>
            </a:lvl2pPr>
            <a:lvl3pPr marL="914400" indent="0" algn="ctr">
              <a:buNone/>
              <a:defRPr sz="1800">
                <a:solidFill>
                  <a:schemeClr val="tx1"/>
                </a:solidFill>
              </a:defRPr>
            </a:lvl3pPr>
          </a:lstStyle>
          <a:p>
            <a:pPr lvl="0"/>
            <a:r>
              <a:rPr lang="en-US"/>
              <a:t>Click to edit master text style</a:t>
            </a:r>
          </a:p>
        </p:txBody>
      </p:sp>
      <p:sp>
        <p:nvSpPr>
          <p:cNvPr id="4" name="Picture Placeholder 21">
            <a:extLst>
              <a:ext uri="{FF2B5EF4-FFF2-40B4-BE49-F238E27FC236}">
                <a16:creationId xmlns:a16="http://schemas.microsoft.com/office/drawing/2014/main" id="{D1CF9D15-57F5-19BF-A52F-8BE9C0EAE45B}"/>
              </a:ext>
            </a:extLst>
          </p:cNvPr>
          <p:cNvSpPr>
            <a:spLocks noGrp="1"/>
          </p:cNvSpPr>
          <p:nvPr>
            <p:ph type="pic" sz="quarter" idx="17"/>
          </p:nvPr>
        </p:nvSpPr>
        <p:spPr>
          <a:xfrm>
            <a:off x="4590574" y="2951409"/>
            <a:ext cx="3063240" cy="3063240"/>
          </a:xfrm>
          <a:prstGeom prst="ellipse">
            <a:avLst/>
          </a:prstGeom>
          <a:solidFill>
            <a:srgbClr val="EDEEEE"/>
          </a:solidFill>
        </p:spPr>
        <p:txBody>
          <a:bodyPr/>
          <a:lstStyle>
            <a:lvl1pPr marL="0" indent="0">
              <a:buNone/>
              <a:defRPr sz="1800"/>
            </a:lvl1pPr>
          </a:lstStyle>
          <a:p>
            <a:endParaRPr lang="en-US"/>
          </a:p>
        </p:txBody>
      </p:sp>
      <p:sp>
        <p:nvSpPr>
          <p:cNvPr id="12" name="Picture Placeholder 21">
            <a:extLst>
              <a:ext uri="{FF2B5EF4-FFF2-40B4-BE49-F238E27FC236}">
                <a16:creationId xmlns:a16="http://schemas.microsoft.com/office/drawing/2014/main" id="{82C7A895-6BF9-9A4D-3A1A-DA1A65BBD977}"/>
              </a:ext>
            </a:extLst>
          </p:cNvPr>
          <p:cNvSpPr>
            <a:spLocks noGrp="1"/>
          </p:cNvSpPr>
          <p:nvPr>
            <p:ph type="pic" sz="quarter" idx="18"/>
          </p:nvPr>
        </p:nvSpPr>
        <p:spPr>
          <a:xfrm>
            <a:off x="683238" y="2951409"/>
            <a:ext cx="3063240" cy="3063240"/>
          </a:xfrm>
          <a:prstGeom prst="ellipse">
            <a:avLst/>
          </a:prstGeom>
          <a:solidFill>
            <a:srgbClr val="EDEEEE"/>
          </a:solidFill>
        </p:spPr>
        <p:txBody>
          <a:bodyPr/>
          <a:lstStyle>
            <a:lvl1pPr marL="0" indent="0">
              <a:buNone/>
              <a:defRPr sz="1800"/>
            </a:lvl1pPr>
          </a:lstStyle>
          <a:p>
            <a:endParaRPr lang="en-US"/>
          </a:p>
        </p:txBody>
      </p:sp>
    </p:spTree>
    <p:extLst>
      <p:ext uri="{BB962C8B-B14F-4D97-AF65-F5344CB8AC3E}">
        <p14:creationId xmlns:p14="http://schemas.microsoft.com/office/powerpoint/2010/main" val="77986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683238" y="2898900"/>
            <a:ext cx="10877913" cy="457200"/>
          </a:xfrm>
          <a:prstGeom prst="rect">
            <a:avLst/>
          </a:prstGeom>
        </p:spPr>
        <p:txBody>
          <a:bodyPr lIns="64251" tIns="32125" rIns="64251" bIns="32125" anchor="ctr"/>
          <a:lstStyle>
            <a:lvl1pPr algn="ctr">
              <a:lnSpc>
                <a:spcPts val="5000"/>
              </a:lnSpc>
              <a:spcBef>
                <a:spcPts val="7500"/>
              </a:spcBef>
              <a:spcAft>
                <a:spcPts val="0"/>
              </a:spcAft>
              <a:defRPr sz="4000" baseline="0">
                <a:solidFill>
                  <a:srgbClr val="005288"/>
                </a:solidFill>
                <a:latin typeface="Franklin Gothic Heavy" panose="020B0903020102020204" pitchFamily="34" charset="0"/>
              </a:defRPr>
            </a:lvl1pPr>
          </a:lstStyle>
          <a:p>
            <a:r>
              <a:rPr lang="en-US"/>
              <a:t>SECTION HEADER GOES HERE</a:t>
            </a:r>
          </a:p>
        </p:txBody>
      </p:sp>
      <p:sp>
        <p:nvSpPr>
          <p:cNvPr id="22" name="Subtitle 2"/>
          <p:cNvSpPr>
            <a:spLocks noGrp="1"/>
          </p:cNvSpPr>
          <p:nvPr>
            <p:ph type="subTitle" idx="1" hasCustomPrompt="1"/>
          </p:nvPr>
        </p:nvSpPr>
        <p:spPr>
          <a:xfrm>
            <a:off x="683238" y="3752095"/>
            <a:ext cx="10877913" cy="341876"/>
          </a:xfrm>
          <a:prstGeom prst="rect">
            <a:avLst/>
          </a:prstGeom>
        </p:spPr>
        <p:txBody>
          <a:bodyPr wrap="square" lIns="64251" tIns="32125" rIns="64251" bIns="32125">
            <a:spAutoFit/>
          </a:bodyPr>
          <a:lstStyle>
            <a:lvl1pPr marL="0" indent="0" algn="ctr">
              <a:lnSpc>
                <a:spcPct val="100000"/>
              </a:lnSpc>
              <a:spcBef>
                <a:spcPts val="2109"/>
              </a:spcBef>
              <a:buClr>
                <a:schemeClr val="tx2"/>
              </a:buClr>
              <a:buSzPct val="100000"/>
              <a:buFontTx/>
              <a:buNone/>
              <a:defRPr sz="1800" cap="none" baseline="0">
                <a:solidFill>
                  <a:srgbClr val="3D98C1"/>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cxnSp>
        <p:nvCxnSpPr>
          <p:cNvPr id="6" name="Straight Connector 5">
            <a:extLst>
              <a:ext uri="{FF2B5EF4-FFF2-40B4-BE49-F238E27FC236}">
                <a16:creationId xmlns:a16="http://schemas.microsoft.com/office/drawing/2014/main" id="{7DC65CA8-500F-48D4-0AC5-DC4762A2E6FE}"/>
              </a:ext>
            </a:extLst>
          </p:cNvPr>
          <p:cNvCxnSpPr>
            <a:cxnSpLocks/>
          </p:cNvCxnSpPr>
          <p:nvPr userDrawn="1"/>
        </p:nvCxnSpPr>
        <p:spPr>
          <a:xfrm>
            <a:off x="4064794" y="3539228"/>
            <a:ext cx="41148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sp>
        <p:nvSpPr>
          <p:cNvPr id="15" name="Slide Number Placeholder 5">
            <a:extLst>
              <a:ext uri="{FF2B5EF4-FFF2-40B4-BE49-F238E27FC236}">
                <a16:creationId xmlns:a16="http://schemas.microsoft.com/office/drawing/2014/main" id="{9E46107E-7A2A-250C-46E7-B56B8B977FE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17" name="Footer Placeholder 4">
            <a:extLst>
              <a:ext uri="{FF2B5EF4-FFF2-40B4-BE49-F238E27FC236}">
                <a16:creationId xmlns:a16="http://schemas.microsoft.com/office/drawing/2014/main" id="{9D802289-ED52-4616-F018-545E71FE5EF2}"/>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18" name="Footer Placeholder 4">
            <a:extLst>
              <a:ext uri="{FF2B5EF4-FFF2-40B4-BE49-F238E27FC236}">
                <a16:creationId xmlns:a16="http://schemas.microsoft.com/office/drawing/2014/main" id="{44E4743A-2687-77A3-5F1D-9EE9160197A9}"/>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9" name="Slide Number Placeholder 5">
            <a:extLst>
              <a:ext uri="{FF2B5EF4-FFF2-40B4-BE49-F238E27FC236}">
                <a16:creationId xmlns:a16="http://schemas.microsoft.com/office/drawing/2014/main" id="{0AEF40A1-1F59-4C0B-C352-90D77AB2D0BC}"/>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0" name="Straight Connector 19">
            <a:extLst>
              <a:ext uri="{FF2B5EF4-FFF2-40B4-BE49-F238E27FC236}">
                <a16:creationId xmlns:a16="http://schemas.microsoft.com/office/drawing/2014/main" id="{456CF8E3-4B8A-F4CC-E9F2-DBA0BB411CE2}"/>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1882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1130139"/>
            <a:ext cx="6096000" cy="4839008"/>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86593" y="2252571"/>
            <a:ext cx="5180646" cy="3716575"/>
          </a:xfrm>
          <a:prstGeom prst="rect">
            <a:avLst/>
          </a:prstGeom>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324440" y="1379318"/>
            <a:ext cx="5257962" cy="4348543"/>
          </a:xfrm>
          <a:prstGeom prst="rect">
            <a:avLst/>
          </a:prstGeom>
        </p:spPr>
        <p:txBody>
          <a:bodyPr/>
          <a:lstStyle>
            <a:lvl1pPr marL="0" indent="0">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4" name="Slide Number Placeholder 5">
            <a:extLst>
              <a:ext uri="{FF2B5EF4-FFF2-40B4-BE49-F238E27FC236}">
                <a16:creationId xmlns:a16="http://schemas.microsoft.com/office/drawing/2014/main" id="{1DD302FC-E143-232F-4B89-87D19D7E5F81}"/>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8C538D4-57C8-276F-230E-E1B4C5E6E4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8" name="Footer Placeholder 4">
            <a:extLst>
              <a:ext uri="{FF2B5EF4-FFF2-40B4-BE49-F238E27FC236}">
                <a16:creationId xmlns:a16="http://schemas.microsoft.com/office/drawing/2014/main" id="{3C4275F6-B661-3AC7-4E64-07ED72025A4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32F96268-9F6D-B7C4-2E88-CAFD7FF012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2981E66-FD99-912B-8622-449D06E986C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5" name="Title 12">
            <a:extLst>
              <a:ext uri="{FF2B5EF4-FFF2-40B4-BE49-F238E27FC236}">
                <a16:creationId xmlns:a16="http://schemas.microsoft.com/office/drawing/2014/main" id="{23A86A49-3205-CCA8-1F08-9999A53DA502}"/>
              </a:ext>
            </a:extLst>
          </p:cNvPr>
          <p:cNvSpPr>
            <a:spLocks noGrp="1"/>
          </p:cNvSpPr>
          <p:nvPr>
            <p:ph type="title" hasCustomPrompt="1"/>
          </p:nvPr>
        </p:nvSpPr>
        <p:spPr>
          <a:xfrm>
            <a:off x="686593" y="1130139"/>
            <a:ext cx="5180646"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17" name="Rectangle 16">
            <a:extLst>
              <a:ext uri="{FF2B5EF4-FFF2-40B4-BE49-F238E27FC236}">
                <a16:creationId xmlns:a16="http://schemas.microsoft.com/office/drawing/2014/main" id="{D2AE0455-A54A-A1F6-F438-32E83F7066C5}"/>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3641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w/o 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2B124E-1302-F2FA-C60D-1E138316DDEE}"/>
              </a:ext>
            </a:extLst>
          </p:cNvPr>
          <p:cNvSpPr/>
          <p:nvPr userDrawn="1"/>
        </p:nvSpPr>
        <p:spPr>
          <a:xfrm>
            <a:off x="0" y="0"/>
            <a:ext cx="12192000" cy="1828800"/>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ontent Placeholder 2"/>
          <p:cNvSpPr>
            <a:spLocks noGrp="1"/>
          </p:cNvSpPr>
          <p:nvPr>
            <p:ph sz="half" idx="1" hasCustomPrompt="1"/>
          </p:nvPr>
        </p:nvSpPr>
        <p:spPr>
          <a:xfrm>
            <a:off x="726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AFDDF51C-031E-BA3B-8010-40977CA24D8E}"/>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8" name="Footer Placeholder 4">
            <a:extLst>
              <a:ext uri="{FF2B5EF4-FFF2-40B4-BE49-F238E27FC236}">
                <a16:creationId xmlns:a16="http://schemas.microsoft.com/office/drawing/2014/main" id="{67C50EF1-3987-5BC7-70C8-B11FC2AFAF21}"/>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14" name="Footer Placeholder 4">
            <a:extLst>
              <a:ext uri="{FF2B5EF4-FFF2-40B4-BE49-F238E27FC236}">
                <a16:creationId xmlns:a16="http://schemas.microsoft.com/office/drawing/2014/main" id="{6516D758-E3F4-68B9-18D4-8D6CF0DF8DE5}"/>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5" name="Slide Number Placeholder 5">
            <a:extLst>
              <a:ext uri="{FF2B5EF4-FFF2-40B4-BE49-F238E27FC236}">
                <a16:creationId xmlns:a16="http://schemas.microsoft.com/office/drawing/2014/main" id="{1C6F70BC-CBDC-9AF6-7743-3DD1BE03F3D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6" name="Straight Connector 15">
            <a:extLst>
              <a:ext uri="{FF2B5EF4-FFF2-40B4-BE49-F238E27FC236}">
                <a16:creationId xmlns:a16="http://schemas.microsoft.com/office/drawing/2014/main" id="{312893C8-A50A-C8C8-CF40-26218FBF10F1}"/>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9" name="Rectangle 18">
            <a:extLst>
              <a:ext uri="{FF2B5EF4-FFF2-40B4-BE49-F238E27FC236}">
                <a16:creationId xmlns:a16="http://schemas.microsoft.com/office/drawing/2014/main" id="{F516853A-72C1-7230-F779-0F090CB6C914}"/>
              </a:ext>
            </a:extLst>
          </p:cNvPr>
          <p:cNvSpPr/>
          <p:nvPr userDrawn="1"/>
        </p:nvSpPr>
        <p:spPr>
          <a:xfrm>
            <a:off x="637518" y="1130138"/>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F0052B5-05DF-9ABD-AAE8-ED25B6DE63DE}"/>
              </a:ext>
            </a:extLst>
          </p:cNvPr>
          <p:cNvSpPr/>
          <p:nvPr userDrawn="1"/>
        </p:nvSpPr>
        <p:spPr>
          <a:xfrm>
            <a:off x="6222578" y="1131967"/>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1941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E699EF9-52F4-410D-ED01-57F736BE2764}"/>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4" name="Footer Placeholder 4">
            <a:extLst>
              <a:ext uri="{FF2B5EF4-FFF2-40B4-BE49-F238E27FC236}">
                <a16:creationId xmlns:a16="http://schemas.microsoft.com/office/drawing/2014/main" id="{B17AD8DE-DB8C-B2B0-B69C-1F3978C2BC2B}"/>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5" name="Footer Placeholder 4">
            <a:extLst>
              <a:ext uri="{FF2B5EF4-FFF2-40B4-BE49-F238E27FC236}">
                <a16:creationId xmlns:a16="http://schemas.microsoft.com/office/drawing/2014/main" id="{D308ACF4-21C6-CE3F-6145-740A2C08C091}"/>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6" name="Slide Number Placeholder 5">
            <a:extLst>
              <a:ext uri="{FF2B5EF4-FFF2-40B4-BE49-F238E27FC236}">
                <a16:creationId xmlns:a16="http://schemas.microsoft.com/office/drawing/2014/main" id="{7CC9F2CA-B8A0-323E-5457-183C7944C11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7" name="Straight Connector 6">
            <a:extLst>
              <a:ext uri="{FF2B5EF4-FFF2-40B4-BE49-F238E27FC236}">
                <a16:creationId xmlns:a16="http://schemas.microsoft.com/office/drawing/2014/main" id="{056C01E1-CE9A-46A3-9AA9-4DF09A79E39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1" name="Rectangle 10">
            <a:extLst>
              <a:ext uri="{FF2B5EF4-FFF2-40B4-BE49-F238E27FC236}">
                <a16:creationId xmlns:a16="http://schemas.microsoft.com/office/drawing/2014/main" id="{D2E4E0A0-CED8-8317-1D6C-BCE57BF9B787}"/>
              </a:ext>
            </a:extLst>
          </p:cNvPr>
          <p:cNvSpPr/>
          <p:nvPr userDrawn="1"/>
        </p:nvSpPr>
        <p:spPr>
          <a:xfrm>
            <a:off x="4397188" y="896473"/>
            <a:ext cx="7794812" cy="5072674"/>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Content Placeholder 3">
            <a:extLst>
              <a:ext uri="{FF2B5EF4-FFF2-40B4-BE49-F238E27FC236}">
                <a16:creationId xmlns:a16="http://schemas.microsoft.com/office/drawing/2014/main" id="{25C6D8D2-7D1D-C23D-9518-646A80E7093E}"/>
              </a:ext>
            </a:extLst>
          </p:cNvPr>
          <p:cNvSpPr>
            <a:spLocks noGrp="1"/>
          </p:cNvSpPr>
          <p:nvPr>
            <p:ph sz="half" idx="13" hasCustomPrompt="1"/>
          </p:nvPr>
        </p:nvSpPr>
        <p:spPr>
          <a:xfrm>
            <a:off x="4867836" y="2252572"/>
            <a:ext cx="6638364" cy="3475289"/>
          </a:xfrm>
          <a:prstGeom prst="rect">
            <a:avLst/>
          </a:prstGeom>
        </p:spPr>
        <p:txBody>
          <a:bodyPr/>
          <a:lstStyle>
            <a:lvl1pPr marL="0" indent="0">
              <a:lnSpc>
                <a:spcPct val="100000"/>
              </a:lnSpc>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Content</a:t>
            </a:r>
          </a:p>
        </p:txBody>
      </p:sp>
      <p:sp>
        <p:nvSpPr>
          <p:cNvPr id="17" name="Rectangle 16">
            <a:extLst>
              <a:ext uri="{FF2B5EF4-FFF2-40B4-BE49-F238E27FC236}">
                <a16:creationId xmlns:a16="http://schemas.microsoft.com/office/drawing/2014/main" id="{A6222519-922C-27A0-DCF5-9069E8C56E39}"/>
              </a:ext>
            </a:extLst>
          </p:cNvPr>
          <p:cNvSpPr/>
          <p:nvPr userDrawn="1"/>
        </p:nvSpPr>
        <p:spPr>
          <a:xfrm>
            <a:off x="4397188" y="1138020"/>
            <a:ext cx="228600" cy="9144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itle 21">
            <a:extLst>
              <a:ext uri="{FF2B5EF4-FFF2-40B4-BE49-F238E27FC236}">
                <a16:creationId xmlns:a16="http://schemas.microsoft.com/office/drawing/2014/main" id="{C2C4FB7E-9173-A538-6611-7109EBAA5AAE}"/>
              </a:ext>
            </a:extLst>
          </p:cNvPr>
          <p:cNvSpPr>
            <a:spLocks noGrp="1"/>
          </p:cNvSpPr>
          <p:nvPr>
            <p:ph type="title" hasCustomPrompt="1"/>
          </p:nvPr>
        </p:nvSpPr>
        <p:spPr>
          <a:xfrm>
            <a:off x="4867836" y="1146253"/>
            <a:ext cx="6638364" cy="906519"/>
          </a:xfrm>
          <a:prstGeom prst="rect">
            <a:avLst/>
          </a:prstGeom>
        </p:spPr>
        <p:txBody>
          <a:bodyPr/>
          <a:lstStyle>
            <a:lvl1pPr>
              <a:lnSpc>
                <a:spcPts val="3600"/>
              </a:lnSpc>
              <a:defRPr sz="3600">
                <a:solidFill>
                  <a:srgbClr val="003D67"/>
                </a:solidFill>
                <a:latin typeface="Franklin Gothic Heavy" panose="020B0903020102020204" pitchFamily="34" charset="0"/>
              </a:defRPr>
            </a:lvl1pPr>
          </a:lstStyle>
          <a:p>
            <a:r>
              <a:rPr lang="en-US"/>
              <a:t>THE TWO LINE TITLE GOES HERE</a:t>
            </a:r>
          </a:p>
        </p:txBody>
      </p:sp>
    </p:spTree>
    <p:extLst>
      <p:ext uri="{BB962C8B-B14F-4D97-AF65-F5344CB8AC3E}">
        <p14:creationId xmlns:p14="http://schemas.microsoft.com/office/powerpoint/2010/main" val="1772071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332F2-6FCD-D94C-1516-FC50C5F3E980}"/>
              </a:ext>
            </a:extLst>
          </p:cNvPr>
          <p:cNvSpPr/>
          <p:nvPr userDrawn="1"/>
        </p:nvSpPr>
        <p:spPr>
          <a:xfrm>
            <a:off x="0" y="-1"/>
            <a:ext cx="12192000" cy="215333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Content Placeholder 3"/>
          <p:cNvSpPr>
            <a:spLocks noGrp="1"/>
          </p:cNvSpPr>
          <p:nvPr>
            <p:ph sz="half" idx="2" hasCustomPrompt="1"/>
          </p:nvPr>
        </p:nvSpPr>
        <p:spPr>
          <a:xfrm>
            <a:off x="683238" y="2672869"/>
            <a:ext cx="5297638"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209116" y="1662990"/>
            <a:ext cx="5297084" cy="1009880"/>
          </a:xfrm>
          <a:prstGeom prst="rect">
            <a:avLst/>
          </a:prstGeom>
          <a:solidFill>
            <a:srgbClr val="B8D9E8"/>
          </a:solidFill>
        </p:spPr>
        <p:txBody>
          <a:bodyPr anchor="ctr">
            <a:noAutofit/>
          </a:bodyPr>
          <a:lstStyle>
            <a:lvl1pPr marL="0" indent="0" algn="l">
              <a:buNone/>
              <a:defRPr sz="2800" b="1">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209116" y="2672869"/>
            <a:ext cx="5297084"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683238" y="1662990"/>
            <a:ext cx="5297638" cy="1009880"/>
          </a:xfrm>
          <a:prstGeom prst="rect">
            <a:avLst/>
          </a:prstGeom>
          <a:solidFill>
            <a:srgbClr val="B8D9E8"/>
          </a:solidFill>
        </p:spPr>
        <p:txBody>
          <a:bodyPr anchor="ctr">
            <a:noAutofit/>
          </a:bodyPr>
          <a:lstStyle>
            <a:lvl1pPr marL="0" indent="0" algn="l">
              <a:buNone/>
              <a:defRPr sz="2800" b="1" u="none">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8" name="Slide Number Placeholder 5">
            <a:extLst>
              <a:ext uri="{FF2B5EF4-FFF2-40B4-BE49-F238E27FC236}">
                <a16:creationId xmlns:a16="http://schemas.microsoft.com/office/drawing/2014/main" id="{DB364FF8-7FFA-5E58-ECFC-3B9DA9651175}"/>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9" name="Footer Placeholder 4">
            <a:extLst>
              <a:ext uri="{FF2B5EF4-FFF2-40B4-BE49-F238E27FC236}">
                <a16:creationId xmlns:a16="http://schemas.microsoft.com/office/drawing/2014/main" id="{A28DBD12-F45A-04E3-900B-105522635C9D}"/>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6A272B80-BDB7-41DE-F207-A1D03D96F36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4E0EBCF8-C9FC-B826-E764-B48EAC255FE8}"/>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3F7EAF3-C21A-2D81-A006-1D67C6D0D873}"/>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Title 20">
            <a:extLst>
              <a:ext uri="{FF2B5EF4-FFF2-40B4-BE49-F238E27FC236}">
                <a16:creationId xmlns:a16="http://schemas.microsoft.com/office/drawing/2014/main" id="{6C6A0C5D-245C-FF97-94A5-BA3749EC1629}"/>
              </a:ext>
            </a:extLst>
          </p:cNvPr>
          <p:cNvSpPr>
            <a:spLocks noGrp="1"/>
          </p:cNvSpPr>
          <p:nvPr>
            <p:ph type="title" hasCustomPrompt="1"/>
          </p:nvPr>
        </p:nvSpPr>
        <p:spPr>
          <a:xfrm>
            <a:off x="683238" y="914497"/>
            <a:ext cx="10822962" cy="457200"/>
          </a:xfrm>
          <a:prstGeom prst="rect">
            <a:avLst/>
          </a:prstGeom>
        </p:spPr>
        <p:txBody>
          <a:bodyPr anchor="ctr"/>
          <a:lstStyle>
            <a:lvl1pPr algn="l">
              <a:defRPr sz="3600">
                <a:solidFill>
                  <a:schemeClr val="bg1"/>
                </a:solidFill>
                <a:latin typeface="Franklin Gothic Heavy" panose="020B0903020102020204" pitchFamily="34" charset="0"/>
              </a:defRPr>
            </a:lvl1pPr>
          </a:lstStyle>
          <a:p>
            <a:r>
              <a:rPr lang="en-US">
                <a:solidFill>
                  <a:srgbClr val="003D67"/>
                </a:solidFill>
              </a:rPr>
              <a:t>Title goes here</a:t>
            </a:r>
          </a:p>
        </p:txBody>
      </p:sp>
    </p:spTree>
    <p:extLst>
      <p:ext uri="{BB962C8B-B14F-4D97-AF65-F5344CB8AC3E}">
        <p14:creationId xmlns:p14="http://schemas.microsoft.com/office/powerpoint/2010/main" val="1460617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332F2-6FCD-D94C-1516-FC50C5F3E980}"/>
              </a:ext>
            </a:extLst>
          </p:cNvPr>
          <p:cNvSpPr/>
          <p:nvPr userDrawn="1"/>
        </p:nvSpPr>
        <p:spPr>
          <a:xfrm>
            <a:off x="0" y="-1"/>
            <a:ext cx="12192000" cy="215333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DB364FF8-7FFA-5E58-ECFC-3B9DA9651175}"/>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9" name="Footer Placeholder 4">
            <a:extLst>
              <a:ext uri="{FF2B5EF4-FFF2-40B4-BE49-F238E27FC236}">
                <a16:creationId xmlns:a16="http://schemas.microsoft.com/office/drawing/2014/main" id="{A28DBD12-F45A-04E3-900B-105522635C9D}"/>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6A272B80-BDB7-41DE-F207-A1D03D96F36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4E0EBCF8-C9FC-B826-E764-B48EAC255FE8}"/>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3F7EAF3-C21A-2D81-A006-1D67C6D0D873}"/>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Title 20">
            <a:extLst>
              <a:ext uri="{FF2B5EF4-FFF2-40B4-BE49-F238E27FC236}">
                <a16:creationId xmlns:a16="http://schemas.microsoft.com/office/drawing/2014/main" id="{6C6A0C5D-245C-FF97-94A5-BA3749EC1629}"/>
              </a:ext>
            </a:extLst>
          </p:cNvPr>
          <p:cNvSpPr>
            <a:spLocks noGrp="1"/>
          </p:cNvSpPr>
          <p:nvPr>
            <p:ph type="title" hasCustomPrompt="1"/>
          </p:nvPr>
        </p:nvSpPr>
        <p:spPr>
          <a:xfrm>
            <a:off x="683238" y="914496"/>
            <a:ext cx="10822962" cy="748049"/>
          </a:xfrm>
          <a:prstGeom prst="rect">
            <a:avLst/>
          </a:prstGeom>
        </p:spPr>
        <p:txBody>
          <a:bodyPr anchor="ctr"/>
          <a:lstStyle>
            <a:lvl1pPr algn="l">
              <a:defRPr sz="3600">
                <a:solidFill>
                  <a:schemeClr val="bg1"/>
                </a:solidFill>
                <a:latin typeface="Franklin Gothic Heavy" panose="020B0903020102020204" pitchFamily="34" charset="0"/>
              </a:defRPr>
            </a:lvl1pPr>
          </a:lstStyle>
          <a:p>
            <a:r>
              <a:rPr lang="en-US"/>
              <a:t>Best practices for presentation design</a:t>
            </a:r>
            <a:endParaRPr lang="en-US">
              <a:solidFill>
                <a:srgbClr val="003D67"/>
              </a:solidFill>
            </a:endParaRPr>
          </a:p>
        </p:txBody>
      </p:sp>
      <p:sp>
        <p:nvSpPr>
          <p:cNvPr id="3" name="TextBox 2">
            <a:extLst>
              <a:ext uri="{FF2B5EF4-FFF2-40B4-BE49-F238E27FC236}">
                <a16:creationId xmlns:a16="http://schemas.microsoft.com/office/drawing/2014/main" id="{70E54B9F-D142-E3C9-CA6F-F9765CDF5FC0}"/>
              </a:ext>
            </a:extLst>
          </p:cNvPr>
          <p:cNvSpPr txBox="1"/>
          <p:nvPr userDrawn="1"/>
        </p:nvSpPr>
        <p:spPr>
          <a:xfrm>
            <a:off x="831273" y="2692645"/>
            <a:ext cx="10822962" cy="2242152"/>
          </a:xfrm>
          <a:prstGeom prst="rect">
            <a:avLst/>
          </a:prstGeom>
          <a:noFill/>
        </p:spPr>
        <p:txBody>
          <a:bodyPr wrap="square">
            <a:spAutoFit/>
          </a:bodyPr>
          <a:lstStyle/>
          <a:p>
            <a:pPr marL="285750" indent="-285750">
              <a:lnSpc>
                <a:spcPts val="2600"/>
              </a:lnSpc>
              <a:spcBef>
                <a:spcPts val="1000"/>
              </a:spcBef>
              <a:buFont typeface="Arial" panose="020B0604020202020204" pitchFamily="34" charset="0"/>
              <a:buChar char="•"/>
            </a:pPr>
            <a:r>
              <a:rPr lang="en-US"/>
              <a:t>Make an outline first. </a:t>
            </a:r>
          </a:p>
          <a:p>
            <a:pPr marL="285750" indent="-285750">
              <a:lnSpc>
                <a:spcPts val="2600"/>
              </a:lnSpc>
              <a:spcBef>
                <a:spcPts val="1000"/>
              </a:spcBef>
              <a:buFont typeface="Arial" panose="020B0604020202020204" pitchFamily="34" charset="0"/>
              <a:buChar char="•"/>
            </a:pPr>
            <a:r>
              <a:rPr lang="en-US"/>
              <a:t>Use powerful images. </a:t>
            </a:r>
          </a:p>
          <a:p>
            <a:pPr marL="285750" indent="-285750">
              <a:lnSpc>
                <a:spcPts val="2600"/>
              </a:lnSpc>
              <a:spcBef>
                <a:spcPts val="1000"/>
              </a:spcBef>
              <a:buFont typeface="Arial" panose="020B0604020202020204" pitchFamily="34" charset="0"/>
              <a:buChar char="•"/>
            </a:pPr>
            <a:r>
              <a:rPr lang="en-US"/>
              <a:t>Include only one idea per slide. </a:t>
            </a:r>
          </a:p>
          <a:p>
            <a:pPr marL="285750" indent="-285750">
              <a:lnSpc>
                <a:spcPts val="2600"/>
              </a:lnSpc>
              <a:spcBef>
                <a:spcPts val="1000"/>
              </a:spcBef>
              <a:buFont typeface="Arial" panose="020B0604020202020204" pitchFamily="34" charset="0"/>
              <a:buChar char="•"/>
            </a:pPr>
            <a:r>
              <a:rPr lang="en-US"/>
              <a:t>Use slides for emphasis, not exposition. </a:t>
            </a:r>
          </a:p>
          <a:p>
            <a:pPr marL="285750" indent="-285750">
              <a:lnSpc>
                <a:spcPts val="2600"/>
              </a:lnSpc>
              <a:spcBef>
                <a:spcPts val="1000"/>
              </a:spcBef>
              <a:buFont typeface="Arial" panose="020B0604020202020204" pitchFamily="34" charset="0"/>
              <a:buChar char="•"/>
            </a:pPr>
            <a:r>
              <a:rPr lang="en-US"/>
              <a:t>Ask great questions</a:t>
            </a:r>
          </a:p>
        </p:txBody>
      </p:sp>
    </p:spTree>
    <p:extLst>
      <p:ext uri="{BB962C8B-B14F-4D97-AF65-F5344CB8AC3E}">
        <p14:creationId xmlns:p14="http://schemas.microsoft.com/office/powerpoint/2010/main" val="3032323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89951F2C-7AC9-61F9-FB5F-23CB5A1D0653}"/>
              </a:ext>
            </a:extLst>
          </p:cNvPr>
          <p:cNvSpPr/>
          <p:nvPr userDrawn="1"/>
        </p:nvSpPr>
        <p:spPr>
          <a:xfrm>
            <a:off x="6099047" y="1"/>
            <a:ext cx="6089957" cy="6857999"/>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9133A22-87FE-8303-2CA2-2E244FF7E4A5}"/>
              </a:ext>
            </a:extLst>
          </p:cNvPr>
          <p:cNvSpPr/>
          <p:nvPr userDrawn="1"/>
        </p:nvSpPr>
        <p:spPr>
          <a:xfrm>
            <a:off x="0" y="-1"/>
            <a:ext cx="6099048" cy="6857999"/>
          </a:xfrm>
          <a:prstGeom prst="rect">
            <a:avLst/>
          </a:prstGeom>
          <a:solidFill>
            <a:srgbClr val="003D67">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793F786A-0C1F-ED01-C472-C403FEA56533}"/>
              </a:ext>
            </a:extLst>
          </p:cNvPr>
          <p:cNvSpPr>
            <a:spLocks noGrp="1"/>
          </p:cNvSpPr>
          <p:nvPr>
            <p:ph sz="half" idx="2" hasCustomPrompt="1"/>
          </p:nvPr>
        </p:nvSpPr>
        <p:spPr>
          <a:xfrm>
            <a:off x="683238" y="2672869"/>
            <a:ext cx="5181116" cy="3297609"/>
          </a:xfrm>
          <a:prstGeom prst="rect">
            <a:avLst/>
          </a:prstGeom>
        </p:spPr>
        <p:txBody>
          <a:bodyPr/>
          <a:lstStyle>
            <a:lvl1pPr marL="0" indent="0">
              <a:lnSpc>
                <a:spcPts val="2400"/>
              </a:lnSpc>
              <a:spcBef>
                <a:spcPts val="1000"/>
              </a:spcBef>
              <a:buNone/>
              <a:defRPr sz="1800" baseline="0">
                <a:solidFill>
                  <a:schemeClr val="bg1"/>
                </a:solidFill>
              </a:defRPr>
            </a:lvl1pPr>
            <a:lvl2pPr marL="457200" indent="0">
              <a:spcBef>
                <a:spcPts val="1000"/>
              </a:spcBef>
              <a:buNone/>
              <a:defRPr sz="1800" baseline="0">
                <a:solidFill>
                  <a:schemeClr val="bg1"/>
                </a:solidFill>
              </a:defRPr>
            </a:lvl2pPr>
            <a:lvl3pPr marL="914400" indent="0">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6" name="Text Placeholder 4">
            <a:extLst>
              <a:ext uri="{FF2B5EF4-FFF2-40B4-BE49-F238E27FC236}">
                <a16:creationId xmlns:a16="http://schemas.microsoft.com/office/drawing/2014/main" id="{66CB6218-57D8-5F5D-80DE-7A1077EFDE9B}"/>
              </a:ext>
            </a:extLst>
          </p:cNvPr>
          <p:cNvSpPr>
            <a:spLocks noGrp="1"/>
          </p:cNvSpPr>
          <p:nvPr>
            <p:ph type="body" sz="quarter" idx="3" hasCustomPrompt="1"/>
          </p:nvPr>
        </p:nvSpPr>
        <p:spPr>
          <a:xfrm>
            <a:off x="6327648" y="1662990"/>
            <a:ext cx="5178552"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7" name="Content Placeholder 5">
            <a:extLst>
              <a:ext uri="{FF2B5EF4-FFF2-40B4-BE49-F238E27FC236}">
                <a16:creationId xmlns:a16="http://schemas.microsoft.com/office/drawing/2014/main" id="{5AA03321-9122-4781-0C08-151C56147AEE}"/>
              </a:ext>
            </a:extLst>
          </p:cNvPr>
          <p:cNvSpPr>
            <a:spLocks noGrp="1"/>
          </p:cNvSpPr>
          <p:nvPr>
            <p:ph sz="quarter" idx="4" hasCustomPrompt="1"/>
          </p:nvPr>
        </p:nvSpPr>
        <p:spPr>
          <a:xfrm>
            <a:off x="6327648" y="2672869"/>
            <a:ext cx="5178552" cy="3297609"/>
          </a:xfrm>
          <a:prstGeom prst="rect">
            <a:avLst/>
          </a:prstGeom>
        </p:spPr>
        <p:txBody>
          <a:bodyPr/>
          <a:lstStyle>
            <a:lvl1pPr marL="0" indent="0" algn="l">
              <a:lnSpc>
                <a:spcPts val="2400"/>
              </a:lnSpc>
              <a:spcBef>
                <a:spcPts val="1000"/>
              </a:spcBef>
              <a:buNone/>
              <a:defRPr sz="1800" baseline="0">
                <a:solidFill>
                  <a:schemeClr val="bg1"/>
                </a:solidFill>
              </a:defRPr>
            </a:lvl1pPr>
            <a:lvl2pPr marL="457200" indent="0" algn="l">
              <a:spcBef>
                <a:spcPts val="1000"/>
              </a:spcBef>
              <a:buNone/>
              <a:defRPr sz="1800">
                <a:solidFill>
                  <a:schemeClr val="bg1"/>
                </a:solidFill>
              </a:defRPr>
            </a:lvl2pPr>
            <a:lvl3pPr marL="914400" indent="0" algn="l">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0199ABB1-6096-1E9F-838B-9413BE54D3E2}"/>
              </a:ext>
            </a:extLst>
          </p:cNvPr>
          <p:cNvSpPr>
            <a:spLocks noGrp="1"/>
          </p:cNvSpPr>
          <p:nvPr>
            <p:ph type="body" sz="quarter" idx="12" hasCustomPrompt="1"/>
          </p:nvPr>
        </p:nvSpPr>
        <p:spPr>
          <a:xfrm>
            <a:off x="683238" y="1662990"/>
            <a:ext cx="5181116"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2" name="Slide Number Placeholder 5">
            <a:extLst>
              <a:ext uri="{FF2B5EF4-FFF2-40B4-BE49-F238E27FC236}">
                <a16:creationId xmlns:a16="http://schemas.microsoft.com/office/drawing/2014/main" id="{B32A6D66-C327-B814-8070-6F2ACD5BB5BA}"/>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23" name="Footer Placeholder 4">
            <a:extLst>
              <a:ext uri="{FF2B5EF4-FFF2-40B4-BE49-F238E27FC236}">
                <a16:creationId xmlns:a16="http://schemas.microsoft.com/office/drawing/2014/main" id="{86E36CD6-1E0E-B94D-1944-B379483B8A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24" name="Footer Placeholder 4">
            <a:extLst>
              <a:ext uri="{FF2B5EF4-FFF2-40B4-BE49-F238E27FC236}">
                <a16:creationId xmlns:a16="http://schemas.microsoft.com/office/drawing/2014/main" id="{E6417A04-E1DF-838D-5A64-568864AEA39F}"/>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25" name="Slide Number Placeholder 5">
            <a:extLst>
              <a:ext uri="{FF2B5EF4-FFF2-40B4-BE49-F238E27FC236}">
                <a16:creationId xmlns:a16="http://schemas.microsoft.com/office/drawing/2014/main" id="{09F775DA-0403-EEA6-DE63-2F05FE14557E}"/>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26" name="Straight Connector 25">
            <a:extLst>
              <a:ext uri="{FF2B5EF4-FFF2-40B4-BE49-F238E27FC236}">
                <a16:creationId xmlns:a16="http://schemas.microsoft.com/office/drawing/2014/main" id="{0B1C3410-BC65-44AF-D444-9BAE1B59ABCB}"/>
              </a:ext>
            </a:extLst>
          </p:cNvPr>
          <p:cNvCxnSpPr>
            <a:cxnSpLocks/>
          </p:cNvCxnSpPr>
          <p:nvPr userDrawn="1"/>
        </p:nvCxnSpPr>
        <p:spPr>
          <a:xfrm>
            <a:off x="4397188" y="6314340"/>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0" name="Title 29">
            <a:extLst>
              <a:ext uri="{FF2B5EF4-FFF2-40B4-BE49-F238E27FC236}">
                <a16:creationId xmlns:a16="http://schemas.microsoft.com/office/drawing/2014/main" id="{5CB446BD-F0ED-886C-89BF-41E906B78623}"/>
              </a:ext>
            </a:extLst>
          </p:cNvPr>
          <p:cNvSpPr>
            <a:spLocks noGrp="1"/>
          </p:cNvSpPr>
          <p:nvPr>
            <p:ph type="title"/>
          </p:nvPr>
        </p:nvSpPr>
        <p:spPr>
          <a:xfrm>
            <a:off x="680242" y="927109"/>
            <a:ext cx="10825958" cy="457200"/>
          </a:xfrm>
          <a:prstGeom prst="rect">
            <a:avLst/>
          </a:prstGeom>
        </p:spPr>
        <p:txBody>
          <a:bodyPr anchor="ctr"/>
          <a:lstStyle>
            <a:lvl1pPr>
              <a:defRPr sz="3600" baseline="0">
                <a:solidFill>
                  <a:schemeClr val="bg1"/>
                </a:solidFill>
                <a:latin typeface="Franklin Gothic Heavy" panose="020B0903020102020204" pitchFamily="34" charset="0"/>
              </a:defRPr>
            </a:lvl1pPr>
          </a:lstStyle>
          <a:p>
            <a:r>
              <a:rPr lang="en-US"/>
              <a:t>Click to edit Master title style</a:t>
            </a:r>
          </a:p>
        </p:txBody>
      </p:sp>
    </p:spTree>
    <p:extLst>
      <p:ext uri="{BB962C8B-B14F-4D97-AF65-F5344CB8AC3E}">
        <p14:creationId xmlns:p14="http://schemas.microsoft.com/office/powerpoint/2010/main" val="3032822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2">
            <a:extLst>
              <a:ext uri="{FF2B5EF4-FFF2-40B4-BE49-F238E27FC236}">
                <a16:creationId xmlns:a16="http://schemas.microsoft.com/office/drawing/2014/main" id="{A9C0CC1D-67A4-95F5-3447-427BA1A3F107}"/>
              </a:ext>
            </a:extLst>
          </p:cNvPr>
          <p:cNvSpPr txBox="1">
            <a:spLocks/>
          </p:cNvSpPr>
          <p:nvPr userDrawn="1"/>
        </p:nvSpPr>
        <p:spPr>
          <a:xfrm>
            <a:off x="683238" y="914496"/>
            <a:ext cx="10822962" cy="457200"/>
          </a:xfrm>
          <a:prstGeom prst="rect">
            <a:avLst/>
          </a:prstGeom>
        </p:spPr>
        <p:txBody>
          <a:bodyPr anchor="ctr"/>
          <a:lstStyle>
            <a:lvl1pPr algn="l" defTabSz="457200" rtl="0" eaLnBrk="1" latinLnBrk="0" hangingPunct="1">
              <a:lnSpc>
                <a:spcPts val="4400"/>
              </a:lnSpc>
              <a:spcBef>
                <a:spcPct val="0"/>
              </a:spcBef>
              <a:buNone/>
              <a:defRPr sz="3600" kern="1200">
                <a:solidFill>
                  <a:schemeClr val="bg1"/>
                </a:solidFill>
                <a:latin typeface="Franklin Gothic Heavy" panose="020B0903020102020204" pitchFamily="34" charset="0"/>
                <a:ea typeface="+mj-ea"/>
                <a:cs typeface="+mj-cs"/>
              </a:defRPr>
            </a:lvl1pPr>
          </a:lstStyle>
          <a:p>
            <a:r>
              <a:rPr lang="en-US">
                <a:solidFill>
                  <a:srgbClr val="003D67"/>
                </a:solidFill>
              </a:rPr>
              <a:t>Title goes here</a:t>
            </a:r>
          </a:p>
        </p:txBody>
      </p:sp>
      <p:sp>
        <p:nvSpPr>
          <p:cNvPr id="3" name="Slide Number Placeholder 5">
            <a:extLst>
              <a:ext uri="{FF2B5EF4-FFF2-40B4-BE49-F238E27FC236}">
                <a16:creationId xmlns:a16="http://schemas.microsoft.com/office/drawing/2014/main" id="{AD7761D9-17AE-DFFE-4D17-4C54B5775E0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DDF8B82-CBBD-95C4-5244-D0C748153B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8" name="Footer Placeholder 4">
            <a:extLst>
              <a:ext uri="{FF2B5EF4-FFF2-40B4-BE49-F238E27FC236}">
                <a16:creationId xmlns:a16="http://schemas.microsoft.com/office/drawing/2014/main" id="{2B4EBBA6-DDFC-1D2C-34DA-CA53921B9E06}"/>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9" name="Slide Number Placeholder 5">
            <a:extLst>
              <a:ext uri="{FF2B5EF4-FFF2-40B4-BE49-F238E27FC236}">
                <a16:creationId xmlns:a16="http://schemas.microsoft.com/office/drawing/2014/main" id="{4D7068FD-8AA4-5FEF-CC0E-7A4E63901245}"/>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0" name="Straight Connector 9">
            <a:extLst>
              <a:ext uri="{FF2B5EF4-FFF2-40B4-BE49-F238E27FC236}">
                <a16:creationId xmlns:a16="http://schemas.microsoft.com/office/drawing/2014/main" id="{60D4A32A-8CD2-94AD-0897-927933B8ADFF}"/>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9942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512953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14FCF-B85D-E8B1-84DB-9B5BAFEA5212}"/>
              </a:ext>
            </a:extLst>
          </p:cNvPr>
          <p:cNvSpPr/>
          <p:nvPr userDrawn="1"/>
        </p:nvSpPr>
        <p:spPr>
          <a:xfrm>
            <a:off x="6707084" y="1585649"/>
            <a:ext cx="5484915" cy="4383502"/>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6D31A20D-B6C1-FBA1-45E4-8DB59D655AF6}"/>
              </a:ext>
            </a:extLst>
          </p:cNvPr>
          <p:cNvSpPr/>
          <p:nvPr userDrawn="1"/>
        </p:nvSpPr>
        <p:spPr>
          <a:xfrm>
            <a:off x="0" y="0"/>
            <a:ext cx="12192000" cy="160029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 Placeholder 3"/>
          <p:cNvSpPr>
            <a:spLocks noGrp="1"/>
          </p:cNvSpPr>
          <p:nvPr>
            <p:ph type="body" sz="half" idx="10" hasCustomPrompt="1"/>
          </p:nvPr>
        </p:nvSpPr>
        <p:spPr>
          <a:xfrm>
            <a:off x="6935686" y="1814674"/>
            <a:ext cx="4575278" cy="3930735"/>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683238" y="1818045"/>
            <a:ext cx="5795245" cy="4141385"/>
          </a:xfrm>
          <a:prstGeom prst="rect">
            <a:avLst/>
          </a:prstGeom>
        </p:spPr>
        <p:txBody>
          <a:bodyPr/>
          <a:lstStyle>
            <a:lvl1pPr marL="0" indent="0">
              <a:buNone/>
              <a:defRPr/>
            </a:lvl1pPr>
          </a:lstStyle>
          <a:p>
            <a:pPr lvl="0"/>
            <a:r>
              <a:rPr lang="en-US"/>
              <a:t>Insert chart here</a:t>
            </a:r>
          </a:p>
        </p:txBody>
      </p:sp>
      <p:sp>
        <p:nvSpPr>
          <p:cNvPr id="9" name="Slide Number Placeholder 5">
            <a:extLst>
              <a:ext uri="{FF2B5EF4-FFF2-40B4-BE49-F238E27FC236}">
                <a16:creationId xmlns:a16="http://schemas.microsoft.com/office/drawing/2014/main" id="{D11437B8-EA35-D67D-20E0-14AA38FCECFB}"/>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10" name="Footer Placeholder 4">
            <a:extLst>
              <a:ext uri="{FF2B5EF4-FFF2-40B4-BE49-F238E27FC236}">
                <a16:creationId xmlns:a16="http://schemas.microsoft.com/office/drawing/2014/main" id="{4A7C8E54-5472-08D2-125D-7D37591DC8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FC0D1CF2-94BA-63E6-CF6D-98D1EE2C8EC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B3AF5D92-58AD-024D-6C47-C21D8E375E0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48864A8E-E129-71E4-3155-0BF76E0A75BD}"/>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3">
            <a:extLst>
              <a:ext uri="{FF2B5EF4-FFF2-40B4-BE49-F238E27FC236}">
                <a16:creationId xmlns:a16="http://schemas.microsoft.com/office/drawing/2014/main" id="{7BB4805E-985C-7E04-4390-0B5340F3233C}"/>
              </a:ext>
            </a:extLst>
          </p:cNvPr>
          <p:cNvSpPr>
            <a:spLocks noGrp="1"/>
          </p:cNvSpPr>
          <p:nvPr>
            <p:ph type="title"/>
          </p:nvPr>
        </p:nvSpPr>
        <p:spPr>
          <a:xfrm>
            <a:off x="683239" y="910698"/>
            <a:ext cx="10827725" cy="457201"/>
          </a:xfrm>
          <a:prstGeom prst="rect">
            <a:avLst/>
          </a:prstGeom>
        </p:spPr>
        <p:txBody>
          <a:bodyPr anchor="ctr"/>
          <a:lstStyle>
            <a:lvl1pPr>
              <a:defRPr sz="3600">
                <a:solidFill>
                  <a:schemeClr val="bg1"/>
                </a:solidFill>
                <a:latin typeface="Franklin Gothic Heavy" panose="020B0903020102020204" pitchFamily="34" charset="0"/>
              </a:defRPr>
            </a:lvl1pPr>
          </a:lstStyle>
          <a:p>
            <a:r>
              <a:rPr lang="en-US"/>
              <a:t>Click to edit Master title style</a:t>
            </a:r>
          </a:p>
        </p:txBody>
      </p:sp>
    </p:spTree>
    <p:extLst>
      <p:ext uri="{BB962C8B-B14F-4D97-AF65-F5344CB8AC3E}">
        <p14:creationId xmlns:p14="http://schemas.microsoft.com/office/powerpoint/2010/main" val="3441524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rt with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F69C2C-5904-51E2-1530-FAD55CEC7FF4}"/>
              </a:ext>
            </a:extLst>
          </p:cNvPr>
          <p:cNvSpPr/>
          <p:nvPr userDrawn="1"/>
        </p:nvSpPr>
        <p:spPr>
          <a:xfrm>
            <a:off x="0" y="-98611"/>
            <a:ext cx="12192000" cy="3527612"/>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C62C417-9A33-9EED-801F-F9A8A1B080A0}"/>
              </a:ext>
            </a:extLst>
          </p:cNvPr>
          <p:cNvSpPr/>
          <p:nvPr userDrawn="1"/>
        </p:nvSpPr>
        <p:spPr>
          <a:xfrm>
            <a:off x="682625" y="2043955"/>
            <a:ext cx="10823575" cy="394106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485E3278-5035-0FF7-4778-AD96CE893392}"/>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6" name="Footer Placeholder 4">
            <a:extLst>
              <a:ext uri="{FF2B5EF4-FFF2-40B4-BE49-F238E27FC236}">
                <a16:creationId xmlns:a16="http://schemas.microsoft.com/office/drawing/2014/main" id="{EC60DACD-B816-8A79-749B-3FE916723AEA}"/>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7" name="Footer Placeholder 4">
            <a:extLst>
              <a:ext uri="{FF2B5EF4-FFF2-40B4-BE49-F238E27FC236}">
                <a16:creationId xmlns:a16="http://schemas.microsoft.com/office/drawing/2014/main" id="{C82EC50B-A568-643B-9459-47ADE7156C1E}"/>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8" name="Slide Number Placeholder 5">
            <a:extLst>
              <a:ext uri="{FF2B5EF4-FFF2-40B4-BE49-F238E27FC236}">
                <a16:creationId xmlns:a16="http://schemas.microsoft.com/office/drawing/2014/main" id="{830E3154-BE26-C14F-11B0-5335A746F244}"/>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9" name="Straight Connector 8">
            <a:extLst>
              <a:ext uri="{FF2B5EF4-FFF2-40B4-BE49-F238E27FC236}">
                <a16:creationId xmlns:a16="http://schemas.microsoft.com/office/drawing/2014/main" id="{453FA4D5-260F-29EF-D98D-2308B231AAD4}"/>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12">
            <a:extLst>
              <a:ext uri="{FF2B5EF4-FFF2-40B4-BE49-F238E27FC236}">
                <a16:creationId xmlns:a16="http://schemas.microsoft.com/office/drawing/2014/main" id="{8F104947-6421-9F45-4E11-83230EAB323F}"/>
              </a:ext>
            </a:extLst>
          </p:cNvPr>
          <p:cNvSpPr>
            <a:spLocks noGrp="1"/>
          </p:cNvSpPr>
          <p:nvPr>
            <p:ph type="title" hasCustomPrompt="1"/>
          </p:nvPr>
        </p:nvSpPr>
        <p:spPr>
          <a:xfrm>
            <a:off x="682625" y="1383398"/>
            <a:ext cx="10823575"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a:t>Chart with Title</a:t>
            </a:r>
          </a:p>
        </p:txBody>
      </p:sp>
      <p:sp>
        <p:nvSpPr>
          <p:cNvPr id="5" name="Text Placeholder 5">
            <a:extLst>
              <a:ext uri="{FF2B5EF4-FFF2-40B4-BE49-F238E27FC236}">
                <a16:creationId xmlns:a16="http://schemas.microsoft.com/office/drawing/2014/main" id="{5DB672FF-0C96-54AA-E62D-3365409F1325}"/>
              </a:ext>
            </a:extLst>
          </p:cNvPr>
          <p:cNvSpPr>
            <a:spLocks noGrp="1"/>
          </p:cNvSpPr>
          <p:nvPr>
            <p:ph type="body" sz="quarter" idx="10" hasCustomPrompt="1"/>
          </p:nvPr>
        </p:nvSpPr>
        <p:spPr>
          <a:xfrm>
            <a:off x="682625" y="1138020"/>
            <a:ext cx="10823575"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a:t>Example</a:t>
            </a:r>
          </a:p>
        </p:txBody>
      </p:sp>
      <p:sp>
        <p:nvSpPr>
          <p:cNvPr id="10" name="Content Placeholder 22">
            <a:extLst>
              <a:ext uri="{FF2B5EF4-FFF2-40B4-BE49-F238E27FC236}">
                <a16:creationId xmlns:a16="http://schemas.microsoft.com/office/drawing/2014/main" id="{66A3A184-7861-F681-FE22-4BC9635D77DF}"/>
              </a:ext>
            </a:extLst>
          </p:cNvPr>
          <p:cNvSpPr>
            <a:spLocks noGrp="1"/>
          </p:cNvSpPr>
          <p:nvPr>
            <p:ph sz="quarter" idx="13" hasCustomPrompt="1"/>
          </p:nvPr>
        </p:nvSpPr>
        <p:spPr>
          <a:xfrm>
            <a:off x="682625" y="2043955"/>
            <a:ext cx="10823575" cy="3938028"/>
          </a:xfrm>
          <a:prstGeom prst="rect">
            <a:avLst/>
          </a:prstGeom>
          <a:solidFill>
            <a:schemeClr val="bg1"/>
          </a:solidFill>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here to add chart</a:t>
            </a:r>
          </a:p>
        </p:txBody>
      </p:sp>
      <p:sp>
        <p:nvSpPr>
          <p:cNvPr id="12" name="Rectangle 11">
            <a:extLst>
              <a:ext uri="{FF2B5EF4-FFF2-40B4-BE49-F238E27FC236}">
                <a16:creationId xmlns:a16="http://schemas.microsoft.com/office/drawing/2014/main" id="{3644CB01-3C12-6B8A-724F-33CEF3EAD0D7}"/>
              </a:ext>
            </a:extLst>
          </p:cNvPr>
          <p:cNvSpPr/>
          <p:nvPr userDrawn="1"/>
        </p:nvSpPr>
        <p:spPr>
          <a:xfrm>
            <a:off x="591798" y="2043955"/>
            <a:ext cx="91440" cy="3941064"/>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1529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7131343" y="1602393"/>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766631"/>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486451"/>
            <a:ext cx="4298335" cy="4572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TOUCH WITH US</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 Placeholder 5">
            <a:extLst>
              <a:ext uri="{FF2B5EF4-FFF2-40B4-BE49-F238E27FC236}">
                <a16:creationId xmlns:a16="http://schemas.microsoft.com/office/drawing/2014/main" id="{9152C2B9-9F35-9871-091F-0D0BABFD1CA3}"/>
              </a:ext>
            </a:extLst>
          </p:cNvPr>
          <p:cNvSpPr>
            <a:spLocks noGrp="1"/>
          </p:cNvSpPr>
          <p:nvPr>
            <p:ph type="body" sz="quarter" idx="10" hasCustomPrompt="1"/>
          </p:nvPr>
        </p:nvSpPr>
        <p:spPr>
          <a:xfrm>
            <a:off x="683238" y="1243505"/>
            <a:ext cx="4297680"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Get in</a:t>
            </a:r>
          </a:p>
        </p:txBody>
      </p:sp>
      <p:sp>
        <p:nvSpPr>
          <p:cNvPr id="20" name="Picture Placeholder 19">
            <a:extLst>
              <a:ext uri="{FF2B5EF4-FFF2-40B4-BE49-F238E27FC236}">
                <a16:creationId xmlns:a16="http://schemas.microsoft.com/office/drawing/2014/main" id="{54437238-B0F9-CF92-2E69-1E0EE7E27C4A}"/>
              </a:ext>
            </a:extLst>
          </p:cNvPr>
          <p:cNvSpPr>
            <a:spLocks noGrp="1"/>
          </p:cNvSpPr>
          <p:nvPr>
            <p:ph type="pic" sz="quarter" idx="14"/>
          </p:nvPr>
        </p:nvSpPr>
        <p:spPr>
          <a:xfrm>
            <a:off x="5529553" y="1366620"/>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2" name="Text Placeholder 2">
            <a:extLst>
              <a:ext uri="{FF2B5EF4-FFF2-40B4-BE49-F238E27FC236}">
                <a16:creationId xmlns:a16="http://schemas.microsoft.com/office/drawing/2014/main" id="{22965DE6-C84D-A2E6-8A1E-0C0F49ABA33F}"/>
              </a:ext>
            </a:extLst>
          </p:cNvPr>
          <p:cNvSpPr>
            <a:spLocks noGrp="1"/>
          </p:cNvSpPr>
          <p:nvPr>
            <p:ph idx="15" hasCustomPrompt="1"/>
          </p:nvPr>
        </p:nvSpPr>
        <p:spPr>
          <a:xfrm>
            <a:off x="7131343" y="3257109"/>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23" name="Picture Placeholder 19">
            <a:extLst>
              <a:ext uri="{FF2B5EF4-FFF2-40B4-BE49-F238E27FC236}">
                <a16:creationId xmlns:a16="http://schemas.microsoft.com/office/drawing/2014/main" id="{6A2A1E15-FCDC-1304-44B4-0B47B8D8DB3A}"/>
              </a:ext>
            </a:extLst>
          </p:cNvPr>
          <p:cNvSpPr>
            <a:spLocks noGrp="1"/>
          </p:cNvSpPr>
          <p:nvPr>
            <p:ph type="pic" sz="quarter" idx="16"/>
          </p:nvPr>
        </p:nvSpPr>
        <p:spPr>
          <a:xfrm>
            <a:off x="5529553" y="3021336"/>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4" name="Text Placeholder 2">
            <a:extLst>
              <a:ext uri="{FF2B5EF4-FFF2-40B4-BE49-F238E27FC236}">
                <a16:creationId xmlns:a16="http://schemas.microsoft.com/office/drawing/2014/main" id="{216C009E-167A-FD15-3ACE-F95EBC108FE4}"/>
              </a:ext>
            </a:extLst>
          </p:cNvPr>
          <p:cNvSpPr>
            <a:spLocks noGrp="1"/>
          </p:cNvSpPr>
          <p:nvPr>
            <p:ph idx="17" hasCustomPrompt="1"/>
          </p:nvPr>
        </p:nvSpPr>
        <p:spPr>
          <a:xfrm>
            <a:off x="7186293" y="4911825"/>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25" name="Picture Placeholder 19">
            <a:extLst>
              <a:ext uri="{FF2B5EF4-FFF2-40B4-BE49-F238E27FC236}">
                <a16:creationId xmlns:a16="http://schemas.microsoft.com/office/drawing/2014/main" id="{CD8CDBBC-A1FD-58C4-08B2-BD70E9A4A27D}"/>
              </a:ext>
            </a:extLst>
          </p:cNvPr>
          <p:cNvSpPr>
            <a:spLocks noGrp="1"/>
          </p:cNvSpPr>
          <p:nvPr>
            <p:ph type="pic" sz="quarter" idx="18"/>
          </p:nvPr>
        </p:nvSpPr>
        <p:spPr>
          <a:xfrm>
            <a:off x="5529553" y="4676052"/>
            <a:ext cx="1371600" cy="1371600"/>
          </a:xfrm>
          <a:prstGeom prst="ellipse">
            <a:avLst/>
          </a:prstGeom>
          <a:solidFill>
            <a:srgbClr val="3D98C1"/>
          </a:solidFill>
        </p:spPr>
        <p:txBody>
          <a:bodyPr anchor="ctr"/>
          <a:lstStyle>
            <a:lvl1pPr marL="0" indent="0">
              <a:buNone/>
              <a:defRPr sz="1800"/>
            </a:lvl1pPr>
          </a:lstStyle>
          <a:p>
            <a:endParaRPr lang="en-US"/>
          </a:p>
        </p:txBody>
      </p:sp>
    </p:spTree>
    <p:extLst>
      <p:ext uri="{BB962C8B-B14F-4D97-AF65-F5344CB8AC3E}">
        <p14:creationId xmlns:p14="http://schemas.microsoft.com/office/powerpoint/2010/main" val="1242633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act Single">
    <p:bg>
      <p:bgPr>
        <a:solidFill>
          <a:srgbClr val="3D98C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2596295"/>
            <a:ext cx="6858000" cy="457200"/>
          </a:xfrm>
          <a:prstGeom prst="rect">
            <a:avLst/>
          </a:prstGeom>
        </p:spPr>
        <p:txBody>
          <a:bodyPr anchor="ctr">
            <a:noAutofit/>
          </a:bodyPr>
          <a:lstStyle>
            <a:lvl1pPr algn="ctr">
              <a:lnSpc>
                <a:spcPct val="100000"/>
              </a:lnSpc>
              <a:defRPr sz="3600" b="0">
                <a:solidFill>
                  <a:schemeClr val="bg1"/>
                </a:solidFill>
                <a:latin typeface="Franklin Gothic Heavy" panose="020B0903020102020204" pitchFamily="34" charset="0"/>
                <a:cs typeface="Arial"/>
              </a:defRPr>
            </a:lvl1pPr>
          </a:lstStyle>
          <a:p>
            <a:r>
              <a:rPr lang="en-US"/>
              <a:t>TOUCH WITH US</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5638801" y="3297230"/>
            <a:ext cx="9144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5062895" y="4979832"/>
            <a:ext cx="2066212" cy="731520"/>
          </a:xfrm>
          <a:prstGeom prst="rect">
            <a:avLst/>
          </a:prstGeom>
        </p:spPr>
      </p:pic>
      <p:sp>
        <p:nvSpPr>
          <p:cNvPr id="6" name="Text Placeholder 5">
            <a:extLst>
              <a:ext uri="{FF2B5EF4-FFF2-40B4-BE49-F238E27FC236}">
                <a16:creationId xmlns:a16="http://schemas.microsoft.com/office/drawing/2014/main" id="{A8D28ECB-CA68-2DA6-0583-A15002662092}"/>
              </a:ext>
            </a:extLst>
          </p:cNvPr>
          <p:cNvSpPr>
            <a:spLocks noGrp="1"/>
          </p:cNvSpPr>
          <p:nvPr>
            <p:ph type="body" sz="quarter" idx="11" hasCustomPrompt="1"/>
          </p:nvPr>
        </p:nvSpPr>
        <p:spPr>
          <a:xfrm>
            <a:off x="3947161" y="2361007"/>
            <a:ext cx="4297680" cy="231885"/>
          </a:xfrm>
          <a:prstGeom prst="rect">
            <a:avLst/>
          </a:prstGeom>
        </p:spPr>
        <p:txBody>
          <a:bodyPr anchor="ctr">
            <a:noAutofit/>
          </a:bodyPr>
          <a:lstStyle>
            <a:lvl1pPr marL="0" indent="0" algn="ctr">
              <a:buNone/>
              <a:defRPr sz="1800">
                <a:solidFill>
                  <a:srgbClr val="003D67"/>
                </a:solidFill>
                <a:latin typeface="+mj-lt"/>
                <a:cs typeface="Arial"/>
              </a:defRPr>
            </a:lvl1pPr>
          </a:lstStyle>
          <a:p>
            <a:pPr lvl="0"/>
            <a:r>
              <a:rPr lang="en-US"/>
              <a:t>Get in</a:t>
            </a:r>
          </a:p>
        </p:txBody>
      </p:sp>
      <p:sp>
        <p:nvSpPr>
          <p:cNvPr id="7" name="Text Placeholder 2">
            <a:extLst>
              <a:ext uri="{FF2B5EF4-FFF2-40B4-BE49-F238E27FC236}">
                <a16:creationId xmlns:a16="http://schemas.microsoft.com/office/drawing/2014/main" id="{BDDA8D4F-A0D6-191F-F488-3C36E163C5C2}"/>
              </a:ext>
            </a:extLst>
          </p:cNvPr>
          <p:cNvSpPr>
            <a:spLocks noGrp="1"/>
          </p:cNvSpPr>
          <p:nvPr>
            <p:ph idx="1" hasCustomPrompt="1"/>
          </p:nvPr>
        </p:nvSpPr>
        <p:spPr>
          <a:xfrm>
            <a:off x="3908572" y="3566636"/>
            <a:ext cx="4374858" cy="900055"/>
          </a:xfrm>
          <a:prstGeom prst="rect">
            <a:avLst/>
          </a:prstGeom>
        </p:spPr>
        <p:txBody>
          <a:bodyPr vert="horz" lIns="91440" tIns="45720" rIns="91440" bIns="45720" rtlCol="0">
            <a:normAutofit/>
          </a:bodyPr>
          <a:lstStyle>
            <a:lvl1pPr marL="0" indent="0" algn="ctr">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Tree>
    <p:extLst>
      <p:ext uri="{BB962C8B-B14F-4D97-AF65-F5344CB8AC3E}">
        <p14:creationId xmlns:p14="http://schemas.microsoft.com/office/powerpoint/2010/main" val="95839510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w/o Image">
    <p:bg>
      <p:bgPr>
        <a:solidFill>
          <a:srgbClr val="005188"/>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1707756"/>
            <a:ext cx="6858000" cy="914400"/>
          </a:xfrm>
          <a:prstGeom prst="rect">
            <a:avLst/>
          </a:prstGeom>
        </p:spPr>
        <p:txBody>
          <a:bodyPr anchor="ctr">
            <a:noAutofit/>
          </a:bodyPr>
          <a:lstStyle>
            <a:lvl1pPr algn="ctr">
              <a:lnSpc>
                <a:spcPct val="100000"/>
              </a:lnSpc>
              <a:defRPr sz="10000" b="0">
                <a:solidFill>
                  <a:schemeClr val="bg1"/>
                </a:solidFill>
                <a:latin typeface="Franklin Gothic Heavy" panose="020B0903020102020204" pitchFamily="34" charset="0"/>
                <a:cs typeface="Arial"/>
              </a:defRPr>
            </a:lvl1pPr>
          </a:lstStyle>
          <a:p>
            <a:r>
              <a:rPr lang="en-US"/>
              <a:t>THE END</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2667001" y="3361051"/>
            <a:ext cx="6858000" cy="410936"/>
          </a:xfrm>
          <a:prstGeom prst="rect">
            <a:avLst/>
          </a:prstGeom>
        </p:spPr>
        <p:txBody>
          <a:bodyPr anchor="ctr">
            <a:noAutofit/>
          </a:bodyPr>
          <a:lstStyle>
            <a:lvl1pPr marL="0" indent="0" algn="ctr">
              <a:buNone/>
              <a:defRPr sz="2800">
                <a:solidFill>
                  <a:schemeClr val="bg1"/>
                </a:solidFill>
                <a:latin typeface="+mj-lt"/>
                <a:cs typeface="Arial"/>
              </a:defRPr>
            </a:lvl1pPr>
          </a:lstStyle>
          <a:p>
            <a:pPr lvl="0"/>
            <a:r>
              <a:rPr lang="en-US"/>
              <a:t>Thank You</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3078481" y="3002818"/>
            <a:ext cx="6035040" cy="0"/>
          </a:xfrm>
          <a:prstGeom prst="line">
            <a:avLst/>
          </a:prstGeom>
          <a:ln w="76200">
            <a:solidFill>
              <a:srgbClr val="3D98C1"/>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4437291" y="4180297"/>
            <a:ext cx="3317421" cy="1174497"/>
          </a:xfrm>
          <a:prstGeom prst="rect">
            <a:avLst/>
          </a:prstGeom>
        </p:spPr>
      </p:pic>
    </p:spTree>
    <p:extLst>
      <p:ext uri="{BB962C8B-B14F-4D97-AF65-F5344CB8AC3E}">
        <p14:creationId xmlns:p14="http://schemas.microsoft.com/office/powerpoint/2010/main" val="289138584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24" name="Footer Placeholder 10">
            <a:extLst>
              <a:ext uri="{FF2B5EF4-FFF2-40B4-BE49-F238E27FC236}">
                <a16:creationId xmlns:a16="http://schemas.microsoft.com/office/drawing/2014/main" id="{EBCE6F1D-4512-4F04-0213-BCE4117160B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75811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pic>
        <p:nvPicPr>
          <p:cNvPr id="12" name="Picture 11">
            <a:extLst>
              <a:ext uri="{FF2B5EF4-FFF2-40B4-BE49-F238E27FC236}">
                <a16:creationId xmlns:a16="http://schemas.microsoft.com/office/drawing/2014/main" id="{FF7D7758-34DB-E3F1-BC9C-F10C6CF6873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16" name="Footer Placeholder 10">
            <a:extLst>
              <a:ext uri="{FF2B5EF4-FFF2-40B4-BE49-F238E27FC236}">
                <a16:creationId xmlns:a16="http://schemas.microsoft.com/office/drawing/2014/main" id="{B001C7B3-A7EB-375C-E0D1-8051F6CB4D08}"/>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08644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8166"/>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16297" y="1610331"/>
            <a:ext cx="5129793" cy="3923693"/>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619124" y="692681"/>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5" name="Picture 4">
            <a:extLst>
              <a:ext uri="{FF2B5EF4-FFF2-40B4-BE49-F238E27FC236}">
                <a16:creationId xmlns:a16="http://schemas.microsoft.com/office/drawing/2014/main" id="{980BF7B7-9286-36AB-BA0A-99C017919666}"/>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6" name="Footer Placeholder 10">
            <a:extLst>
              <a:ext uri="{FF2B5EF4-FFF2-40B4-BE49-F238E27FC236}">
                <a16:creationId xmlns:a16="http://schemas.microsoft.com/office/drawing/2014/main" id="{8928534B-1CB8-DD24-F29E-44F4D95D3F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Federal Emergency Management Agency	 </a:t>
            </a:r>
            <a:fld id="{8FCC257D-A786-9244-9E17-CE618C8B927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96685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03733"/>
            <a:ext cx="10715627" cy="319088"/>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a:extLst>
              <a:ext uri="{FF2B5EF4-FFF2-40B4-BE49-F238E27FC236}">
                <a16:creationId xmlns:a16="http://schemas.microsoft.com/office/drawing/2014/main" id="{B8FF4EC7-5AD6-077C-DCE5-20A08368A35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7" name="Footer Placeholder 10">
            <a:extLst>
              <a:ext uri="{FF2B5EF4-FFF2-40B4-BE49-F238E27FC236}">
                <a16:creationId xmlns:a16="http://schemas.microsoft.com/office/drawing/2014/main" id="{3D4360EA-2E53-1F97-8194-73AA40BB23DD}"/>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36942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457849" y="1463675"/>
            <a:ext cx="5124552" cy="416560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457849" y="691884"/>
            <a:ext cx="5124552"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0" name="Date Placeholder 9">
            <a:extLst>
              <a:ext uri="{FF2B5EF4-FFF2-40B4-BE49-F238E27FC236}">
                <a16:creationId xmlns:a16="http://schemas.microsoft.com/office/drawing/2014/main" id="{7B1C80DA-BDD6-89FB-0C86-E91468794A89}"/>
              </a:ext>
            </a:extLst>
          </p:cNvPr>
          <p:cNvSpPr>
            <a:spLocks noGrp="1"/>
          </p:cNvSpPr>
          <p:nvPr>
            <p:ph type="dt" sz="half" idx="10"/>
          </p:nvPr>
        </p:nvSpPr>
        <p:spPr>
          <a:xfrm>
            <a:off x="3251200" y="6173791"/>
            <a:ext cx="2844800" cy="365125"/>
          </a:xfrm>
          <a:prstGeom prst="rect">
            <a:avLst/>
          </a:prstGeom>
        </p:spPr>
        <p:txBody>
          <a:bodyPr/>
          <a:lstStyle/>
          <a:p>
            <a:fld id="{08CCC229-AB65-5F40-B719-1933DA0A7CB3}" type="datetime1">
              <a:rPr lang="en-US" smtClean="0"/>
              <a:t>2/6/2025</a:t>
            </a:fld>
            <a:endParaRPr lang="en-US"/>
          </a:p>
        </p:txBody>
      </p:sp>
      <p:sp>
        <p:nvSpPr>
          <p:cNvPr id="15" name="Footer Placeholder 10">
            <a:extLst>
              <a:ext uri="{FF2B5EF4-FFF2-40B4-BE49-F238E27FC236}">
                <a16:creationId xmlns:a16="http://schemas.microsoft.com/office/drawing/2014/main" id="{011EFF9B-03F3-D55F-12EF-15C293A69AFE}"/>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31554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8189" y="426314"/>
            <a:ext cx="10715627" cy="258020"/>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833482"/>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001487"/>
            <a:ext cx="10715627" cy="4655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30981493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83" r:id="rId1"/>
    <p:sldLayoutId id="2147483671" r:id="rId2"/>
    <p:sldLayoutId id="2147483672" r:id="rId3"/>
    <p:sldLayoutId id="2147483666" r:id="rId4"/>
    <p:sldLayoutId id="2147483667" r:id="rId5"/>
    <p:sldLayoutId id="2147483673" r:id="rId6"/>
    <p:sldLayoutId id="2147483650" r:id="rId7"/>
    <p:sldLayoutId id="2147483681" r:id="rId8"/>
    <p:sldLayoutId id="2147483680" r:id="rId9"/>
    <p:sldLayoutId id="2147483686" r:id="rId10"/>
    <p:sldLayoutId id="2147483675" r:id="rId11"/>
    <p:sldLayoutId id="2147483676" r:id="rId12"/>
    <p:sldLayoutId id="2147483677" r:id="rId13"/>
    <p:sldLayoutId id="2147483678" r:id="rId14"/>
    <p:sldLayoutId id="2147483679" r:id="rId15"/>
    <p:sldLayoutId id="2147483651" r:id="rId16"/>
    <p:sldLayoutId id="2147483670" r:id="rId17"/>
    <p:sldLayoutId id="2147483652" r:id="rId18"/>
    <p:sldLayoutId id="2147483668" r:id="rId19"/>
    <p:sldLayoutId id="2147483653" r:id="rId20"/>
    <p:sldLayoutId id="2147483714" r:id="rId21"/>
    <p:sldLayoutId id="2147483669" r:id="rId22"/>
    <p:sldLayoutId id="2147483654" r:id="rId23"/>
    <p:sldLayoutId id="2147483658" r:id="rId24"/>
    <p:sldLayoutId id="2147483662" r:id="rId25"/>
    <p:sldLayoutId id="2147483684" r:id="rId26"/>
    <p:sldLayoutId id="2147483685" r:id="rId27"/>
    <p:sldLayoutId id="2147483674" r:id="rId28"/>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hyperlink" Target="https://usfema.sharepoint.com/sites/EA/OEA/Creative" TargetMode="Externa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50BB10-9A7F-91CF-5120-BC065E0B30F3}"/>
              </a:ext>
            </a:extLst>
          </p:cNvPr>
          <p:cNvSpPr>
            <a:spLocks noGrp="1"/>
          </p:cNvSpPr>
          <p:nvPr>
            <p:ph type="title"/>
          </p:nvPr>
        </p:nvSpPr>
        <p:spPr/>
        <p:txBody>
          <a:bodyPr/>
          <a:lstStyle/>
          <a:p>
            <a:r>
              <a:rPr lang="en-US"/>
              <a:t>Presentation Template: Version August 2024</a:t>
            </a:r>
          </a:p>
        </p:txBody>
      </p:sp>
      <p:sp>
        <p:nvSpPr>
          <p:cNvPr id="6" name="Text Placeholder 5">
            <a:extLst>
              <a:ext uri="{FF2B5EF4-FFF2-40B4-BE49-F238E27FC236}">
                <a16:creationId xmlns:a16="http://schemas.microsoft.com/office/drawing/2014/main" id="{3A258E50-DB73-E2FB-B54A-38B46905525F}"/>
              </a:ext>
            </a:extLst>
          </p:cNvPr>
          <p:cNvSpPr>
            <a:spLocks noGrp="1"/>
          </p:cNvSpPr>
          <p:nvPr>
            <p:ph type="body" sz="quarter" idx="10"/>
          </p:nvPr>
        </p:nvSpPr>
        <p:spPr/>
        <p:txBody>
          <a:bodyPr/>
          <a:lstStyle/>
          <a:p>
            <a:endParaRPr lang="en-US"/>
          </a:p>
        </p:txBody>
      </p:sp>
      <p:sp>
        <p:nvSpPr>
          <p:cNvPr id="7" name="Picture Placeholder 6">
            <a:extLst>
              <a:ext uri="{FF2B5EF4-FFF2-40B4-BE49-F238E27FC236}">
                <a16:creationId xmlns:a16="http://schemas.microsoft.com/office/drawing/2014/main" id="{337011D0-14C0-4A96-BB99-B4F28987658C}"/>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63861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9F4A30-8EE7-B73A-43E9-DB2D9F9BFB4E}"/>
              </a:ext>
            </a:extLst>
          </p:cNvPr>
          <p:cNvSpPr>
            <a:spLocks noGrp="1"/>
          </p:cNvSpPr>
          <p:nvPr>
            <p:ph type="sldNum" sz="quarter" idx="13"/>
          </p:nvPr>
        </p:nvSpPr>
        <p:spPr/>
        <p:txBody>
          <a:bodyPr/>
          <a:lstStyle/>
          <a:p>
            <a:fld id="{8FCC257D-A786-9244-9E17-CE618C8B9275}" type="slidenum">
              <a:rPr lang="en-US" smtClean="0"/>
              <a:pPr/>
              <a:t>10</a:t>
            </a:fld>
            <a:endParaRPr lang="en-US"/>
          </a:p>
        </p:txBody>
      </p:sp>
      <p:sp>
        <p:nvSpPr>
          <p:cNvPr id="4" name="Title 3">
            <a:extLst>
              <a:ext uri="{FF2B5EF4-FFF2-40B4-BE49-F238E27FC236}">
                <a16:creationId xmlns:a16="http://schemas.microsoft.com/office/drawing/2014/main" id="{356CE1AE-6DDF-4957-09F0-E8F666C22B9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6107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642150-3B7A-B4EB-2394-49746F3FBD23}"/>
              </a:ext>
            </a:extLst>
          </p:cNvPr>
          <p:cNvSpPr>
            <a:spLocks noGrp="1"/>
          </p:cNvSpPr>
          <p:nvPr>
            <p:ph type="sldNum" sz="quarter" idx="12"/>
          </p:nvPr>
        </p:nvSpPr>
        <p:spPr>
          <a:xfrm>
            <a:off x="10591797" y="406500"/>
            <a:ext cx="914403" cy="274320"/>
          </a:xfrm>
        </p:spPr>
        <p:txBody>
          <a:bodyPr/>
          <a:lstStyle/>
          <a:p>
            <a:fld id="{8FCC257D-A786-9244-9E17-CE618C8B9275}" type="slidenum">
              <a:rPr lang="en-US" smtClean="0"/>
              <a:pPr/>
              <a:t>11</a:t>
            </a:fld>
            <a:endParaRPr lang="en-US"/>
          </a:p>
        </p:txBody>
      </p:sp>
      <p:sp>
        <p:nvSpPr>
          <p:cNvPr id="13" name="Content Placeholder 12">
            <a:extLst>
              <a:ext uri="{FF2B5EF4-FFF2-40B4-BE49-F238E27FC236}">
                <a16:creationId xmlns:a16="http://schemas.microsoft.com/office/drawing/2014/main" id="{C7795B4C-0018-37B4-245D-142564B23226}"/>
              </a:ext>
            </a:extLst>
          </p:cNvPr>
          <p:cNvSpPr>
            <a:spLocks noGrp="1"/>
          </p:cNvSpPr>
          <p:nvPr>
            <p:ph sz="quarter" idx="13"/>
          </p:nvPr>
        </p:nvSpPr>
        <p:spPr/>
        <p:txBody>
          <a:bodyPr/>
          <a:lstStyle/>
          <a:p>
            <a:endParaRPr lang="en-US"/>
          </a:p>
        </p:txBody>
      </p:sp>
      <p:sp>
        <p:nvSpPr>
          <p:cNvPr id="2" name="Title 1">
            <a:extLst>
              <a:ext uri="{FF2B5EF4-FFF2-40B4-BE49-F238E27FC236}">
                <a16:creationId xmlns:a16="http://schemas.microsoft.com/office/drawing/2014/main" id="{C8AC8A03-D4BD-44C3-4219-51E794B4A2A9}"/>
              </a:ext>
            </a:extLst>
          </p:cNvPr>
          <p:cNvSpPr>
            <a:spLocks noGrp="1"/>
          </p:cNvSpPr>
          <p:nvPr>
            <p:ph type="title"/>
          </p:nvPr>
        </p:nvSpPr>
        <p:spPr>
          <a:xfrm>
            <a:off x="683238" y="914495"/>
            <a:ext cx="10822962" cy="914400"/>
          </a:xfrm>
        </p:spPr>
        <p:txBody>
          <a:bodyPr/>
          <a:lstStyle/>
          <a:p>
            <a:r>
              <a:rPr lang="en-US"/>
              <a:t>This is an example of a two-line header, if needed. We recommend keeping headlines to one line.</a:t>
            </a:r>
          </a:p>
        </p:txBody>
      </p:sp>
    </p:spTree>
    <p:extLst>
      <p:ext uri="{BB962C8B-B14F-4D97-AF65-F5344CB8AC3E}">
        <p14:creationId xmlns:p14="http://schemas.microsoft.com/office/powerpoint/2010/main" val="2357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141E7-600D-0408-6448-30D4EB6939C5}"/>
              </a:ext>
            </a:extLst>
          </p:cNvPr>
          <p:cNvSpPr>
            <a:spLocks noGrp="1"/>
          </p:cNvSpPr>
          <p:nvPr>
            <p:ph sz="half" idx="2"/>
          </p:nvPr>
        </p:nvSpPr>
        <p:spPr/>
        <p:txBody>
          <a:bodyPr/>
          <a:lstStyle/>
          <a:p>
            <a:pPr indent="-347345">
              <a:lnSpc>
                <a:spcPct val="109756"/>
              </a:lnSpc>
            </a:pPr>
            <a:r>
              <a:rPr lang="en-US"/>
              <a:t>This is a bullet</a:t>
            </a:r>
          </a:p>
          <a:p>
            <a:pPr indent="-347345">
              <a:lnSpc>
                <a:spcPct val="109756"/>
              </a:lnSpc>
            </a:pPr>
            <a:r>
              <a:rPr lang="en-US"/>
              <a:t>This is a bullet</a:t>
            </a:r>
          </a:p>
          <a:p>
            <a:pPr lvl="1"/>
            <a:r>
              <a:rPr lang="en-US"/>
              <a:t>Second bullet</a:t>
            </a:r>
          </a:p>
          <a:p>
            <a:pPr lvl="2"/>
            <a:r>
              <a:rPr lang="en-US" sz="1600"/>
              <a:t>Third</a:t>
            </a:r>
            <a:r>
              <a:rPr lang="en-US"/>
              <a:t> bullet</a:t>
            </a:r>
          </a:p>
          <a:p>
            <a:pPr indent="-347345">
              <a:lnSpc>
                <a:spcPct val="109756"/>
              </a:lnSpc>
            </a:pPr>
            <a:r>
              <a:rPr lang="en-US"/>
              <a:t>This is a bullet</a:t>
            </a:r>
          </a:p>
          <a:p>
            <a:endParaRPr lang="en-US"/>
          </a:p>
        </p:txBody>
      </p:sp>
      <p:sp>
        <p:nvSpPr>
          <p:cNvPr id="3" name="Content Placeholder 2">
            <a:extLst>
              <a:ext uri="{FF2B5EF4-FFF2-40B4-BE49-F238E27FC236}">
                <a16:creationId xmlns:a16="http://schemas.microsoft.com/office/drawing/2014/main" id="{0C7DBF88-585D-5AB7-04FA-1A9C6888365D}"/>
              </a:ext>
            </a:extLst>
          </p:cNvPr>
          <p:cNvSpPr>
            <a:spLocks noGrp="1"/>
          </p:cNvSpPr>
          <p:nvPr>
            <p:ph sz="half" idx="13"/>
          </p:nvPr>
        </p:nvSpPr>
        <p:spPr/>
        <p:txBody>
          <a:bodyPr/>
          <a:lstStyle/>
          <a:p>
            <a:r>
              <a:rPr lang="en-US"/>
              <a:t>Add image here</a:t>
            </a:r>
          </a:p>
        </p:txBody>
      </p:sp>
      <p:sp>
        <p:nvSpPr>
          <p:cNvPr id="5" name="Slide Number Placeholder 4">
            <a:extLst>
              <a:ext uri="{FF2B5EF4-FFF2-40B4-BE49-F238E27FC236}">
                <a16:creationId xmlns:a16="http://schemas.microsoft.com/office/drawing/2014/main" id="{777E4364-E3F9-E832-D165-BD41016F12DC}"/>
              </a:ext>
            </a:extLst>
          </p:cNvPr>
          <p:cNvSpPr>
            <a:spLocks noGrp="1"/>
          </p:cNvSpPr>
          <p:nvPr>
            <p:ph type="sldNum" sz="quarter" idx="12"/>
          </p:nvPr>
        </p:nvSpPr>
        <p:spPr/>
        <p:txBody>
          <a:bodyPr/>
          <a:lstStyle/>
          <a:p>
            <a:fld id="{8FCC257D-A786-9244-9E17-CE618C8B9275}" type="slidenum">
              <a:rPr lang="en-US" smtClean="0"/>
              <a:pPr/>
              <a:t>12</a:t>
            </a:fld>
            <a:endParaRPr lang="en-US"/>
          </a:p>
        </p:txBody>
      </p:sp>
      <p:sp>
        <p:nvSpPr>
          <p:cNvPr id="6" name="Title 5">
            <a:extLst>
              <a:ext uri="{FF2B5EF4-FFF2-40B4-BE49-F238E27FC236}">
                <a16:creationId xmlns:a16="http://schemas.microsoft.com/office/drawing/2014/main" id="{EFFFF935-5F7D-ABE9-D1A2-B3D7AFF162D2}"/>
              </a:ext>
            </a:extLst>
          </p:cNvPr>
          <p:cNvSpPr>
            <a:spLocks noGrp="1"/>
          </p:cNvSpPr>
          <p:nvPr>
            <p:ph type="title"/>
          </p:nvPr>
        </p:nvSpPr>
        <p:spPr/>
        <p:txBody>
          <a:bodyPr/>
          <a:lstStyle/>
          <a:p>
            <a:r>
              <a:rPr lang="en-US"/>
              <a:t>This is another </a:t>
            </a:r>
            <a:br>
              <a:rPr lang="en-US"/>
            </a:br>
            <a:r>
              <a:rPr lang="en-US"/>
              <a:t>title here</a:t>
            </a:r>
          </a:p>
        </p:txBody>
      </p:sp>
    </p:spTree>
    <p:extLst>
      <p:ext uri="{BB962C8B-B14F-4D97-AF65-F5344CB8AC3E}">
        <p14:creationId xmlns:p14="http://schemas.microsoft.com/office/powerpoint/2010/main" val="88106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838D59-0FDE-72C0-E569-6CE448B44005}"/>
              </a:ext>
            </a:extLst>
          </p:cNvPr>
          <p:cNvSpPr>
            <a:spLocks noGrp="1"/>
          </p:cNvSpPr>
          <p:nvPr>
            <p:ph type="sldNum" sz="quarter" idx="12"/>
          </p:nvPr>
        </p:nvSpPr>
        <p:spPr>
          <a:xfrm>
            <a:off x="10591797" y="406500"/>
            <a:ext cx="914403" cy="274320"/>
          </a:xfrm>
        </p:spPr>
        <p:txBody>
          <a:bodyPr/>
          <a:lstStyle/>
          <a:p>
            <a:fld id="{8FCC257D-A786-9244-9E17-CE618C8B9275}" type="slidenum">
              <a:rPr lang="en-US" smtClean="0"/>
              <a:pPr/>
              <a:t>13</a:t>
            </a:fld>
            <a:endParaRPr lang="en-US"/>
          </a:p>
        </p:txBody>
      </p:sp>
      <p:sp>
        <p:nvSpPr>
          <p:cNvPr id="8" name="Content Placeholder 7">
            <a:extLst>
              <a:ext uri="{FF2B5EF4-FFF2-40B4-BE49-F238E27FC236}">
                <a16:creationId xmlns:a16="http://schemas.microsoft.com/office/drawing/2014/main" id="{6AE88A94-31EC-EDEB-F419-6448242D7DD0}"/>
              </a:ext>
            </a:extLst>
          </p:cNvPr>
          <p:cNvSpPr>
            <a:spLocks noGrp="1"/>
          </p:cNvSpPr>
          <p:nvPr>
            <p:ph sz="half" idx="13"/>
          </p:nvPr>
        </p:nvSpPr>
        <p:spPr>
          <a:xfrm>
            <a:off x="4867836" y="2252572"/>
            <a:ext cx="6638364" cy="3475289"/>
          </a:xfrm>
        </p:spPr>
        <p:txBody>
          <a:bodyPr/>
          <a:lstStyle/>
          <a:p>
            <a:r>
              <a:rPr lang="en-US" sz="1600"/>
              <a:t>View tab – select “Slide Master”</a:t>
            </a:r>
          </a:p>
          <a:p>
            <a:pPr lvl="1"/>
            <a:r>
              <a:rPr lang="en-US" sz="1600"/>
              <a:t>Select corner of image and grab blue overlay. Slide over to see image.</a:t>
            </a:r>
          </a:p>
          <a:p>
            <a:pPr lvl="1"/>
            <a:r>
              <a:rPr lang="en-US" sz="1600"/>
              <a:t>Right click image select “Change Picture”, select “From a File, select “Image, Open”</a:t>
            </a:r>
          </a:p>
          <a:p>
            <a:pPr lvl="2"/>
            <a:r>
              <a:rPr lang="en-US"/>
              <a:t>size new image to fit in the given frame.</a:t>
            </a:r>
          </a:p>
          <a:p>
            <a:pPr lvl="1"/>
            <a:r>
              <a:rPr lang="en-US" sz="1600"/>
              <a:t>Select corner of blue overlay and place blue overlay back over entire image.</a:t>
            </a:r>
          </a:p>
          <a:p>
            <a:pPr lvl="1"/>
            <a:r>
              <a:rPr lang="en-US" sz="1600"/>
              <a:t>Close Master View located in top ribbon.</a:t>
            </a:r>
          </a:p>
          <a:p>
            <a:r>
              <a:rPr lang="en-US" sz="1600"/>
              <a:t>Do not type while in Master Slides, exit the Master Slides view then type text. </a:t>
            </a:r>
          </a:p>
        </p:txBody>
      </p:sp>
      <p:sp>
        <p:nvSpPr>
          <p:cNvPr id="7" name="Title 6">
            <a:extLst>
              <a:ext uri="{FF2B5EF4-FFF2-40B4-BE49-F238E27FC236}">
                <a16:creationId xmlns:a16="http://schemas.microsoft.com/office/drawing/2014/main" id="{F59E9B76-C8DC-3910-9192-5D98AA5BF64C}"/>
              </a:ext>
            </a:extLst>
          </p:cNvPr>
          <p:cNvSpPr>
            <a:spLocks noGrp="1"/>
          </p:cNvSpPr>
          <p:nvPr>
            <p:ph type="title"/>
          </p:nvPr>
        </p:nvSpPr>
        <p:spPr>
          <a:xfrm>
            <a:off x="4867836" y="1146253"/>
            <a:ext cx="6638364" cy="906519"/>
          </a:xfrm>
        </p:spPr>
        <p:txBody>
          <a:bodyPr/>
          <a:lstStyle/>
          <a:p>
            <a:r>
              <a:rPr lang="en-US"/>
              <a:t>Change out Placeholder Image</a:t>
            </a:r>
          </a:p>
        </p:txBody>
      </p:sp>
      <p:pic>
        <p:nvPicPr>
          <p:cNvPr id="17" name="Picture 16" descr="A view of a large city landscape&#10;&#10;Description automatically generated">
            <a:extLst>
              <a:ext uri="{FF2B5EF4-FFF2-40B4-BE49-F238E27FC236}">
                <a16:creationId xmlns:a16="http://schemas.microsoft.com/office/drawing/2014/main" id="{06193CF3-B945-123E-BF10-9088BED2CA3B}"/>
              </a:ext>
            </a:extLst>
          </p:cNvPr>
          <p:cNvPicPr>
            <a:picLocks noChangeAspect="1"/>
          </p:cNvPicPr>
          <p:nvPr/>
        </p:nvPicPr>
        <p:blipFill rotWithShape="1">
          <a:blip r:embed="rId2"/>
          <a:srcRect l="27857" t="16191" b="10187"/>
          <a:stretch/>
        </p:blipFill>
        <p:spPr>
          <a:xfrm>
            <a:off x="-1" y="907657"/>
            <a:ext cx="4397829" cy="5049006"/>
          </a:xfrm>
          <a:prstGeom prst="rect">
            <a:avLst/>
          </a:prstGeom>
        </p:spPr>
      </p:pic>
    </p:spTree>
    <p:extLst>
      <p:ext uri="{BB962C8B-B14F-4D97-AF65-F5344CB8AC3E}">
        <p14:creationId xmlns:p14="http://schemas.microsoft.com/office/powerpoint/2010/main" val="351383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1A16922-6146-3ED3-D2D5-DD5156700B8F}"/>
              </a:ext>
            </a:extLst>
          </p:cNvPr>
          <p:cNvSpPr>
            <a:spLocks noGrp="1"/>
          </p:cNvSpPr>
          <p:nvPr>
            <p:ph sz="half" idx="2"/>
          </p:nvPr>
        </p:nvSpPr>
        <p:spPr/>
        <p:txBody>
          <a:bodyPr/>
          <a:lstStyle/>
          <a:p>
            <a:pPr marL="285750" indent="-285750">
              <a:buClr>
                <a:schemeClr val="bg1"/>
              </a:buClr>
              <a:buFont typeface="Arial" panose="020B0604020202020204" pitchFamily="34" charset="0"/>
              <a:buChar char="•"/>
            </a:pPr>
            <a:r>
              <a:rPr lang="en-US"/>
              <a:t>Background image is a place holder only, read slide #00 to change out</a:t>
            </a:r>
          </a:p>
          <a:p>
            <a:pPr marL="285750" indent="-285750">
              <a:buClr>
                <a:schemeClr val="bg1"/>
              </a:buClr>
              <a:buFont typeface="Arial" panose="020B0604020202020204" pitchFamily="34" charset="0"/>
              <a:buChar char="•"/>
            </a:pPr>
            <a:r>
              <a:rPr lang="en-US"/>
              <a:t>These are bullets</a:t>
            </a:r>
          </a:p>
        </p:txBody>
      </p:sp>
      <p:sp>
        <p:nvSpPr>
          <p:cNvPr id="12" name="Text Placeholder 11">
            <a:extLst>
              <a:ext uri="{FF2B5EF4-FFF2-40B4-BE49-F238E27FC236}">
                <a16:creationId xmlns:a16="http://schemas.microsoft.com/office/drawing/2014/main" id="{53B3B46A-3E1D-1C17-09A1-080D1C2B3CC1}"/>
              </a:ext>
            </a:extLst>
          </p:cNvPr>
          <p:cNvSpPr>
            <a:spLocks noGrp="1"/>
          </p:cNvSpPr>
          <p:nvPr>
            <p:ph type="body" sz="quarter" idx="3"/>
          </p:nvPr>
        </p:nvSpPr>
        <p:spPr/>
        <p:txBody>
          <a:bodyPr/>
          <a:lstStyle/>
          <a:p>
            <a:r>
              <a:rPr lang="en-US"/>
              <a:t>This is a subtitle</a:t>
            </a:r>
          </a:p>
        </p:txBody>
      </p:sp>
      <p:sp>
        <p:nvSpPr>
          <p:cNvPr id="13" name="Content Placeholder 12">
            <a:extLst>
              <a:ext uri="{FF2B5EF4-FFF2-40B4-BE49-F238E27FC236}">
                <a16:creationId xmlns:a16="http://schemas.microsoft.com/office/drawing/2014/main" id="{623D57D4-8AFF-C58E-9406-05437CB1159B}"/>
              </a:ext>
            </a:extLst>
          </p:cNvPr>
          <p:cNvSpPr>
            <a:spLocks noGrp="1"/>
          </p:cNvSpPr>
          <p:nvPr>
            <p:ph sz="quarter" idx="4"/>
          </p:nvPr>
        </p:nvSpPr>
        <p:spPr/>
        <p:txBody>
          <a:bodyPr/>
          <a:lstStyle/>
          <a:p>
            <a:pPr marL="285750" indent="-285750">
              <a:buClr>
                <a:schemeClr val="bg1"/>
              </a:buClr>
              <a:buFont typeface="Arial" panose="020B0604020202020204" pitchFamily="34" charset="0"/>
              <a:buChar char="•"/>
            </a:pPr>
            <a:r>
              <a:rPr lang="en-US"/>
              <a:t>These are bullets</a:t>
            </a:r>
          </a:p>
          <a:p>
            <a:pPr marL="285750" indent="-285750">
              <a:buClr>
                <a:schemeClr val="bg1"/>
              </a:buClr>
              <a:buFont typeface="Arial" panose="020B0604020202020204" pitchFamily="34" charset="0"/>
              <a:buChar char="•"/>
            </a:pPr>
            <a:r>
              <a:rPr lang="en-US"/>
              <a:t>These are bullets</a:t>
            </a:r>
          </a:p>
          <a:p>
            <a:pPr marL="285750" indent="-285750">
              <a:buClr>
                <a:schemeClr val="bg1"/>
              </a:buClr>
              <a:buFont typeface="Arial" panose="020B0604020202020204" pitchFamily="34" charset="0"/>
              <a:buChar char="•"/>
            </a:pPr>
            <a:r>
              <a:rPr lang="en-US"/>
              <a:t>These are bullets</a:t>
            </a:r>
          </a:p>
          <a:p>
            <a:pPr>
              <a:buClr>
                <a:schemeClr val="bg1"/>
              </a:buClr>
            </a:pPr>
            <a:endParaRPr lang="en-US"/>
          </a:p>
        </p:txBody>
      </p:sp>
      <p:sp>
        <p:nvSpPr>
          <p:cNvPr id="14" name="Text Placeholder 13">
            <a:extLst>
              <a:ext uri="{FF2B5EF4-FFF2-40B4-BE49-F238E27FC236}">
                <a16:creationId xmlns:a16="http://schemas.microsoft.com/office/drawing/2014/main" id="{7881F5AE-BDB6-7A39-C866-4AAF795D87FC}"/>
              </a:ext>
            </a:extLst>
          </p:cNvPr>
          <p:cNvSpPr>
            <a:spLocks noGrp="1"/>
          </p:cNvSpPr>
          <p:nvPr>
            <p:ph type="body" sz="quarter" idx="12"/>
          </p:nvPr>
        </p:nvSpPr>
        <p:spPr/>
        <p:txBody>
          <a:bodyPr/>
          <a:lstStyle/>
          <a:p>
            <a:r>
              <a:rPr lang="en-US"/>
              <a:t>This is a subtitle</a:t>
            </a:r>
          </a:p>
        </p:txBody>
      </p:sp>
      <p:sp>
        <p:nvSpPr>
          <p:cNvPr id="7" name="Slide Number Placeholder 6">
            <a:extLst>
              <a:ext uri="{FF2B5EF4-FFF2-40B4-BE49-F238E27FC236}">
                <a16:creationId xmlns:a16="http://schemas.microsoft.com/office/drawing/2014/main" id="{AFC1C343-4416-422E-4044-3980B7AEA080}"/>
              </a:ext>
            </a:extLst>
          </p:cNvPr>
          <p:cNvSpPr>
            <a:spLocks noGrp="1"/>
          </p:cNvSpPr>
          <p:nvPr>
            <p:ph type="sldNum" sz="quarter" idx="13"/>
          </p:nvPr>
        </p:nvSpPr>
        <p:spPr>
          <a:xfrm>
            <a:off x="10591797" y="406500"/>
            <a:ext cx="914403" cy="274320"/>
          </a:xfrm>
        </p:spPr>
        <p:txBody>
          <a:bodyPr/>
          <a:lstStyle/>
          <a:p>
            <a:fld id="{8FCC257D-A786-9244-9E17-CE618C8B9275}" type="slidenum">
              <a:rPr lang="en-US" smtClean="0"/>
              <a:pPr/>
              <a:t>14</a:t>
            </a:fld>
            <a:endParaRPr lang="en-US"/>
          </a:p>
        </p:txBody>
      </p:sp>
      <p:sp>
        <p:nvSpPr>
          <p:cNvPr id="10" name="Title 9">
            <a:extLst>
              <a:ext uri="{FF2B5EF4-FFF2-40B4-BE49-F238E27FC236}">
                <a16:creationId xmlns:a16="http://schemas.microsoft.com/office/drawing/2014/main" id="{E2FBB58E-1491-D235-18BA-F5E5E1A09D90}"/>
              </a:ext>
            </a:extLst>
          </p:cNvPr>
          <p:cNvSpPr>
            <a:spLocks noGrp="1"/>
          </p:cNvSpPr>
          <p:nvPr>
            <p:ph type="title"/>
          </p:nvPr>
        </p:nvSpPr>
        <p:spPr/>
        <p:txBody>
          <a:bodyPr/>
          <a:lstStyle/>
          <a:p>
            <a:r>
              <a:rPr lang="en-US"/>
              <a:t>This is a title</a:t>
            </a:r>
          </a:p>
        </p:txBody>
      </p:sp>
    </p:spTree>
    <p:extLst>
      <p:ext uri="{BB962C8B-B14F-4D97-AF65-F5344CB8AC3E}">
        <p14:creationId xmlns:p14="http://schemas.microsoft.com/office/powerpoint/2010/main" val="333020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578C61-37F8-4E73-E6EF-BF003566562B}"/>
              </a:ext>
            </a:extLst>
          </p:cNvPr>
          <p:cNvSpPr>
            <a:spLocks noGrp="1"/>
          </p:cNvSpPr>
          <p:nvPr>
            <p:ph type="sldNum" sz="quarter" idx="12"/>
          </p:nvPr>
        </p:nvSpPr>
        <p:spPr>
          <a:xfrm>
            <a:off x="10591797" y="406500"/>
            <a:ext cx="914403" cy="274320"/>
          </a:xfrm>
        </p:spPr>
        <p:txBody>
          <a:bodyPr/>
          <a:lstStyle/>
          <a:p>
            <a:fld id="{8FCC257D-A786-9244-9E17-CE618C8B9275}" type="slidenum">
              <a:rPr lang="en-US" smtClean="0"/>
              <a:pPr/>
              <a:t>15</a:t>
            </a:fld>
            <a:endParaRPr lang="en-US"/>
          </a:p>
        </p:txBody>
      </p:sp>
      <p:sp>
        <p:nvSpPr>
          <p:cNvPr id="4" name="Title 3">
            <a:extLst>
              <a:ext uri="{FF2B5EF4-FFF2-40B4-BE49-F238E27FC236}">
                <a16:creationId xmlns:a16="http://schemas.microsoft.com/office/drawing/2014/main" id="{F8EAC7A8-E79D-5906-AB8F-4C18D1A16E0F}"/>
              </a:ext>
            </a:extLst>
          </p:cNvPr>
          <p:cNvSpPr>
            <a:spLocks noGrp="1"/>
          </p:cNvSpPr>
          <p:nvPr>
            <p:ph type="title"/>
          </p:nvPr>
        </p:nvSpPr>
        <p:spPr>
          <a:xfrm>
            <a:off x="683238" y="1023720"/>
            <a:ext cx="10822962" cy="4034691"/>
          </a:xfrm>
        </p:spPr>
        <p:txBody>
          <a:bodyPr/>
          <a:lstStyle/>
          <a:p>
            <a:r>
              <a:rPr lang="en-US"/>
              <a:t>Helping people before, during and after disasters. The roles outlined in the Homeland Security Act define FEMA’s responsibility to carry out its mission to reduce the loss of life and property and protect the Nation from all hazards by leading and supporting a comprehensive, risk-based emergency management program. It accomplishes this vision through 3 strategic goals: Build a culture of preparedness, Ready the nation for catastrophic disasters, and Reduce the complexity of FEMA</a:t>
            </a:r>
          </a:p>
        </p:txBody>
      </p:sp>
      <p:sp>
        <p:nvSpPr>
          <p:cNvPr id="5" name="Text Placeholder 4">
            <a:extLst>
              <a:ext uri="{FF2B5EF4-FFF2-40B4-BE49-F238E27FC236}">
                <a16:creationId xmlns:a16="http://schemas.microsoft.com/office/drawing/2014/main" id="{208D331F-0165-4EAA-7233-33F45F5CF4AA}"/>
              </a:ext>
            </a:extLst>
          </p:cNvPr>
          <p:cNvSpPr>
            <a:spLocks noGrp="1"/>
          </p:cNvSpPr>
          <p:nvPr>
            <p:ph type="body" sz="quarter" idx="10"/>
          </p:nvPr>
        </p:nvSpPr>
        <p:spPr>
          <a:xfrm>
            <a:off x="683238" y="5197859"/>
            <a:ext cx="10822962" cy="359912"/>
          </a:xfrm>
        </p:spPr>
        <p:txBody>
          <a:bodyPr/>
          <a:lstStyle/>
          <a:p>
            <a:r>
              <a:rPr lang="en-US"/>
              <a:t>What is FEMA's mission?</a:t>
            </a:r>
          </a:p>
        </p:txBody>
      </p:sp>
    </p:spTree>
    <p:extLst>
      <p:ext uri="{BB962C8B-B14F-4D97-AF65-F5344CB8AC3E}">
        <p14:creationId xmlns:p14="http://schemas.microsoft.com/office/powerpoint/2010/main" val="327405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3A7A9-C35E-FF52-038E-DA5EF6CE1617}"/>
              </a:ext>
            </a:extLst>
          </p:cNvPr>
          <p:cNvSpPr>
            <a:spLocks noGrp="1"/>
          </p:cNvSpPr>
          <p:nvPr>
            <p:ph idx="1"/>
          </p:nvPr>
        </p:nvSpPr>
        <p:spPr/>
        <p:txBody>
          <a:bodyPr/>
          <a:lstStyle/>
          <a:p>
            <a:endParaRPr lang="en-US"/>
          </a:p>
        </p:txBody>
      </p:sp>
      <p:sp>
        <p:nvSpPr>
          <p:cNvPr id="3" name="Picture Placeholder 2">
            <a:extLst>
              <a:ext uri="{FF2B5EF4-FFF2-40B4-BE49-F238E27FC236}">
                <a16:creationId xmlns:a16="http://schemas.microsoft.com/office/drawing/2014/main" id="{9F0312B7-157F-E7B3-C13B-72EBCB939977}"/>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49B207B8-3177-D61A-8A66-AA5422534469}"/>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927832CB-8217-3E39-E856-413744FDF7FD}"/>
              </a:ext>
            </a:extLst>
          </p:cNvPr>
          <p:cNvSpPr>
            <a:spLocks noGrp="1"/>
          </p:cNvSpPr>
          <p:nvPr>
            <p:ph type="sldNum" sz="quarter" idx="12"/>
          </p:nvPr>
        </p:nvSpPr>
        <p:spPr/>
        <p:txBody>
          <a:bodyPr/>
          <a:lstStyle/>
          <a:p>
            <a:fld id="{8FCC257D-A786-9244-9E17-CE618C8B9275}" type="slidenum">
              <a:rPr lang="en-US" smtClean="0"/>
              <a:pPr/>
              <a:t>16</a:t>
            </a:fld>
            <a:endParaRPr lang="en-US"/>
          </a:p>
        </p:txBody>
      </p:sp>
      <p:sp>
        <p:nvSpPr>
          <p:cNvPr id="7" name="Content Placeholder 6">
            <a:extLst>
              <a:ext uri="{FF2B5EF4-FFF2-40B4-BE49-F238E27FC236}">
                <a16:creationId xmlns:a16="http://schemas.microsoft.com/office/drawing/2014/main" id="{EA07C9B1-8CD5-FC19-5BBB-06BA2A8A4B42}"/>
              </a:ext>
            </a:extLst>
          </p:cNvPr>
          <p:cNvSpPr>
            <a:spLocks noGrp="1"/>
          </p:cNvSpPr>
          <p:nvPr>
            <p:ph idx="14"/>
          </p:nvPr>
        </p:nvSpPr>
        <p:spPr/>
        <p:txBody>
          <a:bodyPr/>
          <a:lstStyle/>
          <a:p>
            <a:endParaRPr lang="en-US"/>
          </a:p>
        </p:txBody>
      </p:sp>
    </p:spTree>
    <p:extLst>
      <p:ext uri="{BB962C8B-B14F-4D97-AF65-F5344CB8AC3E}">
        <p14:creationId xmlns:p14="http://schemas.microsoft.com/office/powerpoint/2010/main" val="14030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042ADE-FF53-FB53-DD48-FBF6E09E72EF}"/>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189D0FC-BBE8-A0F4-0A48-DBE3E69006D0}"/>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02E05F5B-615E-EF80-8000-D88D5D6337C7}"/>
              </a:ext>
            </a:extLst>
          </p:cNvPr>
          <p:cNvSpPr>
            <a:spLocks noGrp="1"/>
          </p:cNvSpPr>
          <p:nvPr>
            <p:ph type="sldNum" sz="quarter" idx="12"/>
          </p:nvPr>
        </p:nvSpPr>
        <p:spPr/>
        <p:txBody>
          <a:bodyPr/>
          <a:lstStyle/>
          <a:p>
            <a:fld id="{8FCC257D-A786-9244-9E17-CE618C8B9275}" type="slidenum">
              <a:rPr lang="en-US" smtClean="0"/>
              <a:pPr/>
              <a:t>17</a:t>
            </a:fld>
            <a:endParaRPr lang="en-US"/>
          </a:p>
        </p:txBody>
      </p:sp>
      <p:sp>
        <p:nvSpPr>
          <p:cNvPr id="6" name="Picture Placeholder 5">
            <a:extLst>
              <a:ext uri="{FF2B5EF4-FFF2-40B4-BE49-F238E27FC236}">
                <a16:creationId xmlns:a16="http://schemas.microsoft.com/office/drawing/2014/main" id="{7E6C9283-90EF-4310-57D4-8D15FDF9263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6250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53CBAC0-C9E2-967A-692F-E7F883C8AE43}"/>
              </a:ext>
            </a:extLst>
          </p:cNvPr>
          <p:cNvSpPr>
            <a:spLocks noGrp="1"/>
          </p:cNvSpPr>
          <p:nvPr>
            <p:ph idx="1"/>
          </p:nvPr>
        </p:nvSpPr>
        <p:spPr/>
        <p:txBody>
          <a:bodyPr/>
          <a:lstStyle/>
          <a:p>
            <a:endParaRPr lang="en-US"/>
          </a:p>
        </p:txBody>
      </p:sp>
      <p:sp>
        <p:nvSpPr>
          <p:cNvPr id="8" name="Title 7">
            <a:extLst>
              <a:ext uri="{FF2B5EF4-FFF2-40B4-BE49-F238E27FC236}">
                <a16:creationId xmlns:a16="http://schemas.microsoft.com/office/drawing/2014/main" id="{1F093A96-1EC7-554A-1C16-460B1B5F05C1}"/>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CD0DB9DC-A301-66E7-9FFF-AFDCBFCF6766}"/>
              </a:ext>
            </a:extLst>
          </p:cNvPr>
          <p:cNvSpPr>
            <a:spLocks noGrp="1"/>
          </p:cNvSpPr>
          <p:nvPr>
            <p:ph type="sldNum" sz="quarter" idx="12"/>
          </p:nvPr>
        </p:nvSpPr>
        <p:spPr/>
        <p:txBody>
          <a:bodyPr/>
          <a:lstStyle/>
          <a:p>
            <a:fld id="{8FCC257D-A786-9244-9E17-CE618C8B9275}" type="slidenum">
              <a:rPr lang="en-US" smtClean="0"/>
              <a:pPr/>
              <a:t>18</a:t>
            </a:fld>
            <a:endParaRPr lang="en-US"/>
          </a:p>
        </p:txBody>
      </p:sp>
      <p:sp>
        <p:nvSpPr>
          <p:cNvPr id="10" name="Text Placeholder 9">
            <a:extLst>
              <a:ext uri="{FF2B5EF4-FFF2-40B4-BE49-F238E27FC236}">
                <a16:creationId xmlns:a16="http://schemas.microsoft.com/office/drawing/2014/main" id="{FA5B0C05-4118-3467-DE1E-50CE89726824}"/>
              </a:ext>
            </a:extLst>
          </p:cNvPr>
          <p:cNvSpPr>
            <a:spLocks noGrp="1"/>
          </p:cNvSpPr>
          <p:nvPr>
            <p:ph type="body" sz="quarter" idx="10"/>
          </p:nvPr>
        </p:nvSpPr>
        <p:spPr/>
        <p:txBody>
          <a:bodyPr/>
          <a:lstStyle/>
          <a:p>
            <a:endParaRPr lang="en-US"/>
          </a:p>
        </p:txBody>
      </p:sp>
      <p:sp>
        <p:nvSpPr>
          <p:cNvPr id="11" name="Picture Placeholder 10">
            <a:extLst>
              <a:ext uri="{FF2B5EF4-FFF2-40B4-BE49-F238E27FC236}">
                <a16:creationId xmlns:a16="http://schemas.microsoft.com/office/drawing/2014/main" id="{04F7F2AB-3DDE-8BB1-AD49-5F4544F39A1F}"/>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57483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E7F95-6A0C-241E-491C-776B339CEB3C}"/>
              </a:ext>
            </a:extLst>
          </p:cNvPr>
          <p:cNvSpPr>
            <a:spLocks noGrp="1"/>
          </p:cNvSpPr>
          <p:nvPr>
            <p:ph sz="half" idx="1"/>
          </p:nvPr>
        </p:nvSpPr>
        <p:spPr/>
        <p:txBody>
          <a:bodyPr/>
          <a:lstStyle/>
          <a:p>
            <a:endParaRPr lang="en-US"/>
          </a:p>
        </p:txBody>
      </p:sp>
      <p:sp>
        <p:nvSpPr>
          <p:cNvPr id="3" name="Content Placeholder 2">
            <a:extLst>
              <a:ext uri="{FF2B5EF4-FFF2-40B4-BE49-F238E27FC236}">
                <a16:creationId xmlns:a16="http://schemas.microsoft.com/office/drawing/2014/main" id="{8419273A-D851-6337-3AE0-9D9FF784796B}"/>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2B22F5F3-2AF5-3714-4396-25A737E4F8CF}"/>
              </a:ext>
            </a:extLst>
          </p:cNvPr>
          <p:cNvSpPr>
            <a:spLocks noGrp="1"/>
          </p:cNvSpPr>
          <p:nvPr>
            <p:ph type="sldNum" sz="quarter" idx="12"/>
          </p:nvPr>
        </p:nvSpPr>
        <p:spPr/>
        <p:txBody>
          <a:bodyPr/>
          <a:lstStyle/>
          <a:p>
            <a:fld id="{8FCC257D-A786-9244-9E17-CE618C8B9275}" type="slidenum">
              <a:rPr lang="en-US" smtClean="0"/>
              <a:pPr/>
              <a:t>19</a:t>
            </a:fld>
            <a:endParaRPr lang="en-US"/>
          </a:p>
        </p:txBody>
      </p:sp>
    </p:spTree>
    <p:extLst>
      <p:ext uri="{BB962C8B-B14F-4D97-AF65-F5344CB8AC3E}">
        <p14:creationId xmlns:p14="http://schemas.microsoft.com/office/powerpoint/2010/main" val="300825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8E0D-EDFE-A58F-66B5-569A3C8837A3}"/>
              </a:ext>
            </a:extLst>
          </p:cNvPr>
          <p:cNvSpPr>
            <a:spLocks noGrp="1"/>
          </p:cNvSpPr>
          <p:nvPr>
            <p:ph type="title"/>
          </p:nvPr>
        </p:nvSpPr>
        <p:spPr/>
        <p:txBody>
          <a:bodyPr/>
          <a:lstStyle/>
          <a:p>
            <a:r>
              <a:rPr lang="en-US"/>
              <a:t>Presentation Template: Version August 2024</a:t>
            </a:r>
          </a:p>
        </p:txBody>
      </p:sp>
      <p:sp>
        <p:nvSpPr>
          <p:cNvPr id="3" name="Text Placeholder 2">
            <a:extLst>
              <a:ext uri="{FF2B5EF4-FFF2-40B4-BE49-F238E27FC236}">
                <a16:creationId xmlns:a16="http://schemas.microsoft.com/office/drawing/2014/main" id="{97AD20A8-5C66-3BFB-B496-09DFBEEF02B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0899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E33510-19FC-9E4C-9FC8-DA26F7EEDD1B}"/>
              </a:ext>
            </a:extLst>
          </p:cNvPr>
          <p:cNvSpPr>
            <a:spLocks noGrp="1"/>
          </p:cNvSpPr>
          <p:nvPr>
            <p:ph type="title"/>
          </p:nvPr>
        </p:nvSpPr>
        <p:spPr>
          <a:xfrm>
            <a:off x="683238" y="914496"/>
            <a:ext cx="10822962" cy="457200"/>
          </a:xfrm>
        </p:spPr>
        <p:txBody>
          <a:bodyPr>
            <a:normAutofit fontScale="90000"/>
          </a:bodyPr>
          <a:lstStyle/>
          <a:p>
            <a:r>
              <a:rPr lang="en-US"/>
              <a:t>Primary color palette	</a:t>
            </a:r>
          </a:p>
        </p:txBody>
      </p:sp>
      <p:sp>
        <p:nvSpPr>
          <p:cNvPr id="2" name="Content Placeholder 1">
            <a:extLst>
              <a:ext uri="{FF2B5EF4-FFF2-40B4-BE49-F238E27FC236}">
                <a16:creationId xmlns:a16="http://schemas.microsoft.com/office/drawing/2014/main" id="{63821ABD-AE18-554F-BE33-23A065D419EA}"/>
              </a:ext>
            </a:extLst>
          </p:cNvPr>
          <p:cNvSpPr>
            <a:spLocks noGrp="1"/>
          </p:cNvSpPr>
          <p:nvPr>
            <p:ph sz="quarter" idx="13"/>
          </p:nvPr>
        </p:nvSpPr>
        <p:spPr/>
        <p:txBody>
          <a:bodyPr vert="horz" lIns="91440" tIns="45720" rIns="91440" bIns="45720" rtlCol="0" anchor="t">
            <a:normAutofit/>
          </a:bodyPr>
          <a:lstStyle/>
          <a:p>
            <a:r>
              <a:rPr lang="en-US"/>
              <a:t>The primary color palette is blue and black, including mid-tones and tints and a thoughtful use of whitespace.</a:t>
            </a:r>
          </a:p>
        </p:txBody>
      </p:sp>
      <p:grpSp>
        <p:nvGrpSpPr>
          <p:cNvPr id="22" name="Group 21" descr="Black &amp; White color group">
            <a:extLst>
              <a:ext uri="{FF2B5EF4-FFF2-40B4-BE49-F238E27FC236}">
                <a16:creationId xmlns:a16="http://schemas.microsoft.com/office/drawing/2014/main" id="{3FC86F2B-D2BC-4745-BCD0-B3E3504764A4}"/>
              </a:ext>
            </a:extLst>
          </p:cNvPr>
          <p:cNvGrpSpPr/>
          <p:nvPr/>
        </p:nvGrpSpPr>
        <p:grpSpPr>
          <a:xfrm>
            <a:off x="851005" y="2616683"/>
            <a:ext cx="2932393" cy="2916842"/>
            <a:chOff x="851005" y="2524408"/>
            <a:chExt cx="2932393" cy="2916842"/>
          </a:xfrm>
        </p:grpSpPr>
        <p:sp>
          <p:nvSpPr>
            <p:cNvPr id="16" name="Rectangle 15" descr="Black Color Box">
              <a:extLst>
                <a:ext uri="{FF2B5EF4-FFF2-40B4-BE49-F238E27FC236}">
                  <a16:creationId xmlns:a16="http://schemas.microsoft.com/office/drawing/2014/main" id="{67CD15A7-DE60-3D43-A3FC-72215A4BAF7E}"/>
                </a:ext>
              </a:extLst>
            </p:cNvPr>
            <p:cNvSpPr/>
            <p:nvPr/>
          </p:nvSpPr>
          <p:spPr>
            <a:xfrm>
              <a:off x="851813" y="2524408"/>
              <a:ext cx="2328332" cy="1620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ectangle 16">
              <a:extLst>
                <a:ext uri="{FF2B5EF4-FFF2-40B4-BE49-F238E27FC236}">
                  <a16:creationId xmlns:a16="http://schemas.microsoft.com/office/drawing/2014/main" id="{6D5DBD35-A354-5343-AA65-228A16BA7BD9}"/>
                </a:ext>
              </a:extLst>
            </p:cNvPr>
            <p:cNvSpPr/>
            <p:nvPr/>
          </p:nvSpPr>
          <p:spPr>
            <a:xfrm>
              <a:off x="1065217" y="2820783"/>
              <a:ext cx="2718181" cy="369332"/>
            </a:xfrm>
            <a:prstGeom prst="rect">
              <a:avLst/>
            </a:prstGeom>
          </p:spPr>
          <p:txBody>
            <a:bodyPr wrap="square">
              <a:spAutoFit/>
            </a:bodyPr>
            <a:lstStyle/>
            <a:p>
              <a:r>
                <a:rPr lang="en-US">
                  <a:solidFill>
                    <a:schemeClr val="bg1"/>
                  </a:solidFill>
                  <a:latin typeface="Source Sans Pro" panose="020B0503030403020204" pitchFamily="34" charset="0"/>
                  <a:ea typeface="Source Sans Pro" panose="020B0503030403020204" pitchFamily="34" charset="0"/>
                </a:rPr>
                <a:t>Black</a:t>
              </a:r>
              <a:endParaRPr lang="en-US" b="1" u="sng">
                <a:solidFill>
                  <a:schemeClr val="bg1"/>
                </a:solidFill>
                <a:latin typeface="Source Sans Pro" panose="020B0503030403020204" pitchFamily="34" charset="0"/>
                <a:ea typeface="Source Sans Pro" panose="020B0503030403020204" pitchFamily="34" charset="0"/>
              </a:endParaRPr>
            </a:p>
          </p:txBody>
        </p:sp>
        <p:sp>
          <p:nvSpPr>
            <p:cNvPr id="7" name="Rectangle 6" descr="White Color Box">
              <a:extLst>
                <a:ext uri="{FF2B5EF4-FFF2-40B4-BE49-F238E27FC236}">
                  <a16:creationId xmlns:a16="http://schemas.microsoft.com/office/drawing/2014/main" id="{B83C2801-CC1E-5746-9845-541746A0952A}"/>
                </a:ext>
              </a:extLst>
            </p:cNvPr>
            <p:cNvSpPr/>
            <p:nvPr/>
          </p:nvSpPr>
          <p:spPr>
            <a:xfrm>
              <a:off x="851005" y="4398388"/>
              <a:ext cx="2317996" cy="1042862"/>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ectangle 10">
              <a:extLst>
                <a:ext uri="{FF2B5EF4-FFF2-40B4-BE49-F238E27FC236}">
                  <a16:creationId xmlns:a16="http://schemas.microsoft.com/office/drawing/2014/main" id="{D6EDACA4-86F4-764D-9474-80F228D97B54}"/>
                </a:ext>
              </a:extLst>
            </p:cNvPr>
            <p:cNvSpPr/>
            <p:nvPr/>
          </p:nvSpPr>
          <p:spPr>
            <a:xfrm>
              <a:off x="1005979" y="4532309"/>
              <a:ext cx="2718181" cy="369332"/>
            </a:xfrm>
            <a:prstGeom prst="rect">
              <a:avLst/>
            </a:prstGeom>
          </p:spPr>
          <p:txBody>
            <a:bodyPr wrap="square">
              <a:spAutoFit/>
            </a:bodyPr>
            <a:lstStyle/>
            <a:p>
              <a:r>
                <a:rPr lang="en-US">
                  <a:solidFill>
                    <a:srgbClr val="101820"/>
                  </a:solidFill>
                  <a:latin typeface="Source Sans Pro" panose="020B0503030403020204" pitchFamily="34" charset="0"/>
                  <a:ea typeface="Source Sans Pro" panose="020B0503030403020204" pitchFamily="34" charset="0"/>
                </a:rPr>
                <a:t>White</a:t>
              </a:r>
              <a:endParaRPr lang="en-US" b="1" u="sng">
                <a:solidFill>
                  <a:srgbClr val="005385"/>
                </a:solidFill>
                <a:latin typeface="Source Sans Pro" panose="020B0503030403020204" pitchFamily="34" charset="0"/>
                <a:ea typeface="Source Sans Pro" panose="020B0503030403020204" pitchFamily="34" charset="0"/>
              </a:endParaRPr>
            </a:p>
          </p:txBody>
        </p:sp>
      </p:grpSp>
      <p:grpSp>
        <p:nvGrpSpPr>
          <p:cNvPr id="23" name="Group 22" descr="DHS color group">
            <a:extLst>
              <a:ext uri="{FF2B5EF4-FFF2-40B4-BE49-F238E27FC236}">
                <a16:creationId xmlns:a16="http://schemas.microsoft.com/office/drawing/2014/main" id="{3D3EED6D-D82D-F94F-9F55-A8B8C2086E39}"/>
              </a:ext>
            </a:extLst>
          </p:cNvPr>
          <p:cNvGrpSpPr/>
          <p:nvPr/>
        </p:nvGrpSpPr>
        <p:grpSpPr>
          <a:xfrm>
            <a:off x="3505731" y="2615979"/>
            <a:ext cx="5495239" cy="2958981"/>
            <a:chOff x="3505731" y="2523704"/>
            <a:chExt cx="5495239" cy="2958981"/>
          </a:xfrm>
        </p:grpSpPr>
        <p:sp>
          <p:nvSpPr>
            <p:cNvPr id="6" name="Box" descr="DHS Blue Color Box - RGB 0 / 82 / 136">
              <a:extLst>
                <a:ext uri="{FF2B5EF4-FFF2-40B4-BE49-F238E27FC236}">
                  <a16:creationId xmlns:a16="http://schemas.microsoft.com/office/drawing/2014/main" id="{731CF3FF-CC84-004C-ADD8-C624DC9EB1C8}"/>
                </a:ext>
              </a:extLst>
            </p:cNvPr>
            <p:cNvSpPr/>
            <p:nvPr/>
          </p:nvSpPr>
          <p:spPr>
            <a:xfrm>
              <a:off x="3505731" y="2538348"/>
              <a:ext cx="2345015" cy="1620058"/>
            </a:xfrm>
            <a:prstGeom prst="rect">
              <a:avLst/>
            </a:prstGeom>
            <a:solidFill>
              <a:srgbClr val="00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DHS Blue">
              <a:extLst>
                <a:ext uri="{FF2B5EF4-FFF2-40B4-BE49-F238E27FC236}">
                  <a16:creationId xmlns:a16="http://schemas.microsoft.com/office/drawing/2014/main" id="{77F4D6C9-1E98-BD4A-9F80-3BDEA9C7ED8B}"/>
                </a:ext>
              </a:extLst>
            </p:cNvPr>
            <p:cNvSpPr/>
            <p:nvPr/>
          </p:nvSpPr>
          <p:spPr>
            <a:xfrm>
              <a:off x="3661243" y="2848279"/>
              <a:ext cx="2718181" cy="369332"/>
            </a:xfrm>
            <a:prstGeom prst="rect">
              <a:avLst/>
            </a:prstGeom>
          </p:spPr>
          <p:txBody>
            <a:bodyPr wrap="square">
              <a:spAutoFit/>
            </a:bodyPr>
            <a:lstStyle/>
            <a:p>
              <a:r>
                <a:rPr lang="en-US">
                  <a:solidFill>
                    <a:schemeClr val="bg1"/>
                  </a:solidFill>
                  <a:latin typeface="Source Sans Pro" panose="020B0503030403020204" pitchFamily="34" charset="0"/>
                  <a:ea typeface="Source Sans Pro" panose="020B0503030403020204" pitchFamily="34" charset="0"/>
                </a:rPr>
                <a:t>DHS Blue</a:t>
              </a:r>
              <a:endParaRPr lang="en-US" b="1" u="sng">
                <a:solidFill>
                  <a:schemeClr val="bg1"/>
                </a:solidFill>
                <a:latin typeface="Source Sans Pro" panose="020B0503030403020204" pitchFamily="34" charset="0"/>
                <a:ea typeface="Source Sans Pro" panose="020B0503030403020204" pitchFamily="34" charset="0"/>
              </a:endParaRPr>
            </a:p>
          </p:txBody>
        </p:sp>
        <p:sp>
          <p:nvSpPr>
            <p:cNvPr id="10" name="Rectangle 9">
              <a:extLst>
                <a:ext uri="{FF2B5EF4-FFF2-40B4-BE49-F238E27FC236}">
                  <a16:creationId xmlns:a16="http://schemas.microsoft.com/office/drawing/2014/main" id="{D4BD8F02-4962-4B4B-97E4-6F5D4A4513FE}"/>
                </a:ext>
              </a:extLst>
            </p:cNvPr>
            <p:cNvSpPr/>
            <p:nvPr/>
          </p:nvSpPr>
          <p:spPr>
            <a:xfrm>
              <a:off x="3661243" y="3243606"/>
              <a:ext cx="2265623" cy="369332"/>
            </a:xfrm>
            <a:prstGeom prst="rect">
              <a:avLst/>
            </a:prstGeom>
          </p:spPr>
          <p:txBody>
            <a:bodyPr wrap="square">
              <a:spAutoFit/>
            </a:bodyPr>
            <a:lstStyle/>
            <a:p>
              <a:r>
                <a:rPr lang="en-US">
                  <a:solidFill>
                    <a:schemeClr val="bg1"/>
                  </a:solidFill>
                  <a:latin typeface="Source Sans Pro" panose="020B0503030403020204" pitchFamily="34" charset="0"/>
                  <a:ea typeface="Source Sans Pro" panose="020B0503030403020204" pitchFamily="34" charset="0"/>
                </a:rPr>
                <a:t>RGB  0/82/136</a:t>
              </a:r>
            </a:p>
          </p:txBody>
        </p:sp>
        <p:sp>
          <p:nvSpPr>
            <p:cNvPr id="13" name="Rectangle 12" descr="Dark Gray Color Box - RGB 90/91/93">
              <a:extLst>
                <a:ext uri="{FF2B5EF4-FFF2-40B4-BE49-F238E27FC236}">
                  <a16:creationId xmlns:a16="http://schemas.microsoft.com/office/drawing/2014/main" id="{A51F6355-456E-B04A-B948-9B745778AD2F}"/>
                </a:ext>
              </a:extLst>
            </p:cNvPr>
            <p:cNvSpPr/>
            <p:nvPr/>
          </p:nvSpPr>
          <p:spPr>
            <a:xfrm>
              <a:off x="6127277" y="2523704"/>
              <a:ext cx="2328332" cy="1620058"/>
            </a:xfrm>
            <a:prstGeom prst="rect">
              <a:avLst/>
            </a:prstGeom>
            <a:solidFill>
              <a:srgbClr val="5A5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ectangle 13">
              <a:extLst>
                <a:ext uri="{FF2B5EF4-FFF2-40B4-BE49-F238E27FC236}">
                  <a16:creationId xmlns:a16="http://schemas.microsoft.com/office/drawing/2014/main" id="{EE4DBF45-36C2-7B43-BAAF-F1B174CFDADF}"/>
                </a:ext>
              </a:extLst>
            </p:cNvPr>
            <p:cNvSpPr/>
            <p:nvPr/>
          </p:nvSpPr>
          <p:spPr>
            <a:xfrm>
              <a:off x="6282789" y="2834367"/>
              <a:ext cx="2718181" cy="369332"/>
            </a:xfrm>
            <a:prstGeom prst="rect">
              <a:avLst/>
            </a:prstGeom>
          </p:spPr>
          <p:txBody>
            <a:bodyPr wrap="square">
              <a:spAutoFit/>
            </a:bodyPr>
            <a:lstStyle/>
            <a:p>
              <a:r>
                <a:rPr lang="en-US">
                  <a:solidFill>
                    <a:schemeClr val="bg1"/>
                  </a:solidFill>
                  <a:latin typeface="Source Sans Pro" panose="020B0503030403020204" pitchFamily="34" charset="0"/>
                  <a:ea typeface="Source Sans Pro" panose="020B0503030403020204" pitchFamily="34" charset="0"/>
                </a:rPr>
                <a:t>Dark Gray</a:t>
              </a:r>
              <a:endParaRPr lang="en-US" b="1" u="sng">
                <a:solidFill>
                  <a:schemeClr val="bg1"/>
                </a:solidFill>
                <a:latin typeface="Source Sans Pro" panose="020B0503030403020204" pitchFamily="34" charset="0"/>
                <a:ea typeface="Source Sans Pro" panose="020B0503030403020204" pitchFamily="34" charset="0"/>
              </a:endParaRPr>
            </a:p>
          </p:txBody>
        </p:sp>
        <p:sp>
          <p:nvSpPr>
            <p:cNvPr id="15" name="Rectangle 14">
              <a:extLst>
                <a:ext uri="{FF2B5EF4-FFF2-40B4-BE49-F238E27FC236}">
                  <a16:creationId xmlns:a16="http://schemas.microsoft.com/office/drawing/2014/main" id="{2E381144-76DA-3342-8B60-F3FE353E324C}"/>
                </a:ext>
              </a:extLst>
            </p:cNvPr>
            <p:cNvSpPr/>
            <p:nvPr/>
          </p:nvSpPr>
          <p:spPr>
            <a:xfrm>
              <a:off x="6282789" y="3271492"/>
              <a:ext cx="2265623" cy="369332"/>
            </a:xfrm>
            <a:prstGeom prst="rect">
              <a:avLst/>
            </a:prstGeom>
          </p:spPr>
          <p:txBody>
            <a:bodyPr wrap="square">
              <a:spAutoFit/>
            </a:bodyPr>
            <a:lstStyle/>
            <a:p>
              <a:r>
                <a:rPr lang="en-US">
                  <a:solidFill>
                    <a:schemeClr val="bg1"/>
                  </a:solidFill>
                  <a:latin typeface="Source Sans Pro" panose="020B0503030403020204" pitchFamily="34" charset="0"/>
                  <a:ea typeface="Source Sans Pro" panose="020B0503030403020204" pitchFamily="34" charset="0"/>
                </a:rPr>
                <a:t>RGB  90/91/93</a:t>
              </a:r>
            </a:p>
          </p:txBody>
        </p:sp>
        <p:sp>
          <p:nvSpPr>
            <p:cNvPr id="8" name="Rectangle 7" descr="Gray Color Box - RGB 192/194/196">
              <a:extLst>
                <a:ext uri="{FF2B5EF4-FFF2-40B4-BE49-F238E27FC236}">
                  <a16:creationId xmlns:a16="http://schemas.microsoft.com/office/drawing/2014/main" id="{8DBDBC26-23C0-FF43-8495-7BDCF6CADBA9}"/>
                </a:ext>
              </a:extLst>
            </p:cNvPr>
            <p:cNvSpPr/>
            <p:nvPr/>
          </p:nvSpPr>
          <p:spPr>
            <a:xfrm>
              <a:off x="3505731" y="4355868"/>
              <a:ext cx="2345015" cy="1126817"/>
            </a:xfrm>
            <a:prstGeom prst="rect">
              <a:avLst/>
            </a:prstGeom>
            <a:solidFill>
              <a:srgbClr val="C0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ectangle 11">
              <a:extLst>
                <a:ext uri="{FF2B5EF4-FFF2-40B4-BE49-F238E27FC236}">
                  <a16:creationId xmlns:a16="http://schemas.microsoft.com/office/drawing/2014/main" id="{1B2E5207-370A-DA47-82A5-7DFFDB485BBC}"/>
                </a:ext>
              </a:extLst>
            </p:cNvPr>
            <p:cNvSpPr/>
            <p:nvPr/>
          </p:nvSpPr>
          <p:spPr>
            <a:xfrm>
              <a:off x="3623928" y="4500947"/>
              <a:ext cx="2718181" cy="369332"/>
            </a:xfrm>
            <a:prstGeom prst="rect">
              <a:avLst/>
            </a:prstGeom>
          </p:spPr>
          <p:txBody>
            <a:bodyPr wrap="square">
              <a:spAutoFit/>
            </a:bodyPr>
            <a:lstStyle/>
            <a:p>
              <a:r>
                <a:rPr lang="en-US">
                  <a:solidFill>
                    <a:srgbClr val="101820"/>
                  </a:solidFill>
                  <a:latin typeface="Source Sans Pro" panose="020B0503030403020204" pitchFamily="34" charset="0"/>
                  <a:ea typeface="Source Sans Pro" panose="020B0503030403020204" pitchFamily="34" charset="0"/>
                </a:rPr>
                <a:t>Gray</a:t>
              </a:r>
              <a:endParaRPr lang="en-US" b="1" u="sng">
                <a:solidFill>
                  <a:srgbClr val="005385"/>
                </a:solidFill>
                <a:latin typeface="Source Sans Pro" panose="020B0503030403020204" pitchFamily="34" charset="0"/>
                <a:ea typeface="Source Sans Pro" panose="020B0503030403020204" pitchFamily="34" charset="0"/>
              </a:endParaRPr>
            </a:p>
          </p:txBody>
        </p:sp>
        <p:sp>
          <p:nvSpPr>
            <p:cNvPr id="18" name="Rectangle 17">
              <a:extLst>
                <a:ext uri="{FF2B5EF4-FFF2-40B4-BE49-F238E27FC236}">
                  <a16:creationId xmlns:a16="http://schemas.microsoft.com/office/drawing/2014/main" id="{B0307D2C-031A-2D4F-B3CE-DA357C2B9442}"/>
                </a:ext>
              </a:extLst>
            </p:cNvPr>
            <p:cNvSpPr/>
            <p:nvPr/>
          </p:nvSpPr>
          <p:spPr>
            <a:xfrm>
              <a:off x="3623928" y="4886134"/>
              <a:ext cx="2265623" cy="369332"/>
            </a:xfrm>
            <a:prstGeom prst="rect">
              <a:avLst/>
            </a:prstGeom>
          </p:spPr>
          <p:txBody>
            <a:bodyPr wrap="square">
              <a:spAutoFit/>
            </a:bodyPr>
            <a:lstStyle/>
            <a:p>
              <a:r>
                <a:rPr lang="en-US">
                  <a:latin typeface="Source Sans Pro" panose="020B0503030403020204" pitchFamily="34" charset="0"/>
                  <a:ea typeface="Source Sans Pro" panose="020B0503030403020204" pitchFamily="34" charset="0"/>
                </a:rPr>
                <a:t>RGB  192/194/196</a:t>
              </a:r>
            </a:p>
          </p:txBody>
        </p:sp>
      </p:grpSp>
    </p:spTree>
    <p:extLst>
      <p:ext uri="{BB962C8B-B14F-4D97-AF65-F5344CB8AC3E}">
        <p14:creationId xmlns:p14="http://schemas.microsoft.com/office/powerpoint/2010/main" val="71356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AAB0E-BB9D-3842-99EE-8B989FE89F93}"/>
              </a:ext>
            </a:extLst>
          </p:cNvPr>
          <p:cNvSpPr>
            <a:spLocks noGrp="1"/>
          </p:cNvSpPr>
          <p:nvPr>
            <p:ph type="title"/>
          </p:nvPr>
        </p:nvSpPr>
        <p:spPr>
          <a:xfrm>
            <a:off x="683238" y="914496"/>
            <a:ext cx="10822962" cy="457200"/>
          </a:xfrm>
        </p:spPr>
        <p:txBody>
          <a:bodyPr>
            <a:normAutofit fontScale="90000"/>
          </a:bodyPr>
          <a:lstStyle/>
          <a:p>
            <a:r>
              <a:rPr lang="en-US"/>
              <a:t>Helpful Resources</a:t>
            </a:r>
          </a:p>
        </p:txBody>
      </p:sp>
      <p:sp>
        <p:nvSpPr>
          <p:cNvPr id="2" name="Content Placeholder 1">
            <a:extLst>
              <a:ext uri="{FF2B5EF4-FFF2-40B4-BE49-F238E27FC236}">
                <a16:creationId xmlns:a16="http://schemas.microsoft.com/office/drawing/2014/main" id="{E899425C-0349-9B45-B176-C78AC5179FF8}"/>
              </a:ext>
            </a:extLst>
          </p:cNvPr>
          <p:cNvSpPr>
            <a:spLocks noGrp="1"/>
          </p:cNvSpPr>
          <p:nvPr>
            <p:ph sz="quarter" idx="13"/>
          </p:nvPr>
        </p:nvSpPr>
        <p:spPr/>
        <p:txBody>
          <a:bodyPr vert="horz" lIns="91440" tIns="45720" rIns="91440" bIns="45720" rtlCol="0" anchor="t">
            <a:normAutofit/>
          </a:bodyPr>
          <a:lstStyle/>
          <a:p>
            <a:pPr marL="342900" indent="-342900">
              <a:buFont typeface="+mj-lt"/>
              <a:buAutoNum type="arabicPeriod"/>
            </a:pPr>
            <a:r>
              <a:rPr lang="en-US">
                <a:hlinkClick r:id="rId2"/>
              </a:rPr>
              <a:t>Branding Guidance Page</a:t>
            </a:r>
            <a:endParaRPr lang="en-US"/>
          </a:p>
          <a:p>
            <a:pPr marL="342900" indent="-342900">
              <a:buFont typeface="+mj-lt"/>
              <a:buAutoNum type="arabicPeriod"/>
            </a:pPr>
            <a:r>
              <a:rPr lang="en-US"/>
              <a:t>Request Forms</a:t>
            </a:r>
          </a:p>
          <a:p>
            <a:pPr marL="342900" indent="-342900">
              <a:buFont typeface="+mj-lt"/>
              <a:buAutoNum type="arabicPeriod"/>
            </a:pPr>
            <a:r>
              <a:rPr lang="en-US"/>
              <a:t>Templates</a:t>
            </a:r>
          </a:p>
          <a:p>
            <a:pPr marL="342900" indent="-342900">
              <a:buFont typeface="+mj-lt"/>
              <a:buAutoNum type="arabicPeriod"/>
            </a:pPr>
            <a:r>
              <a:rPr lang="en-US"/>
              <a:t>Graphics &amp; Icons</a:t>
            </a:r>
          </a:p>
          <a:p>
            <a:pPr marL="342900" indent="-342900">
              <a:buFont typeface="+mj-lt"/>
              <a:buAutoNum type="arabicPeriod"/>
            </a:pPr>
            <a:r>
              <a:rPr lang="en-US"/>
              <a:t>Email Signatures</a:t>
            </a:r>
          </a:p>
          <a:p>
            <a:pPr marL="342900" indent="-342900">
              <a:buFont typeface="+mj-lt"/>
              <a:buAutoNum type="arabicPeriod"/>
            </a:pPr>
            <a:r>
              <a:rPr lang="en-US"/>
              <a:t>Logo standards</a:t>
            </a:r>
          </a:p>
          <a:p>
            <a:pPr marL="342900" indent="-342900">
              <a:buFont typeface="+mj-lt"/>
              <a:buAutoNum type="arabicPeriod"/>
            </a:pPr>
            <a:r>
              <a:rPr lang="en-US"/>
              <a:t>Design Guide</a:t>
            </a:r>
          </a:p>
          <a:p>
            <a:pPr marL="342900" indent="-342900">
              <a:buFont typeface="+mj-lt"/>
              <a:buAutoNum type="arabicPeriod"/>
            </a:pPr>
            <a:r>
              <a:rPr lang="en-US"/>
              <a:t>Writing Guide </a:t>
            </a:r>
          </a:p>
        </p:txBody>
      </p:sp>
    </p:spTree>
    <p:extLst>
      <p:ext uri="{BB962C8B-B14F-4D97-AF65-F5344CB8AC3E}">
        <p14:creationId xmlns:p14="http://schemas.microsoft.com/office/powerpoint/2010/main" val="1630287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FF9BE-D729-05A9-398E-372CC0D5FA20}"/>
              </a:ext>
            </a:extLst>
          </p:cNvPr>
          <p:cNvSpPr>
            <a:spLocks noGrp="1"/>
          </p:cNvSpPr>
          <p:nvPr>
            <p:ph type="body" sz="half" idx="10"/>
          </p:nvPr>
        </p:nvSpPr>
        <p:spPr>
          <a:xfrm>
            <a:off x="6935686" y="1814674"/>
            <a:ext cx="4575278" cy="3930735"/>
          </a:xfrm>
        </p:spPr>
        <p:txBody>
          <a:bodyPr/>
          <a:lstStyle/>
          <a:p>
            <a:r>
              <a:rPr lang="en-US"/>
              <a:t>Use a minimum amount of DHS colors per chart, monochrome is best when using multiple colors. Be sure to be 508 compliant with color dependency.</a:t>
            </a:r>
          </a:p>
        </p:txBody>
      </p:sp>
      <p:pic>
        <p:nvPicPr>
          <p:cNvPr id="7" name="Content Placeholder 12" descr="Line Graph - Number of Declarations by Type FY2014-19 (scale showing 2014, 2015, 2016, 2017, 2018, 2019, 2020). Incident Type Emergency - 2014 31, 2015 33, 2016 38, 2017 60, 2018 66, 2019 20. Incident Type Major Disaster - 2014 47, 2015 45, 2016 40, 2017 57, 2018 58, 2019 67. No data is available for 2020.">
            <a:extLst>
              <a:ext uri="{FF2B5EF4-FFF2-40B4-BE49-F238E27FC236}">
                <a16:creationId xmlns:a16="http://schemas.microsoft.com/office/drawing/2014/main" id="{AFCF0CE0-3413-63CA-2ACF-B2274EDD51B7}"/>
              </a:ext>
            </a:extLst>
          </p:cNvPr>
          <p:cNvPicPr>
            <a:picLocks noGrp="1" noChangeAspect="1"/>
          </p:cNvPicPr>
          <p:nvPr>
            <p:ph sz="quarter" idx="11"/>
          </p:nvPr>
        </p:nvPicPr>
        <p:blipFill rotWithShape="1">
          <a:blip r:embed="rId2">
            <a:extLst>
              <a:ext uri="{96DAC541-7B7A-43D3-8B79-37D633B846F1}">
                <asvg:svgBlip xmlns:asvg="http://schemas.microsoft.com/office/drawing/2016/SVG/main" r:embed="rId3"/>
              </a:ext>
            </a:extLst>
          </a:blip>
          <a:srcRect l="2896" t="508" r="1929" b="-9690"/>
          <a:stretch/>
        </p:blipFill>
        <p:spPr>
          <a:xfrm>
            <a:off x="1083083" y="2105052"/>
            <a:ext cx="4995046" cy="3567058"/>
          </a:xfrm>
        </p:spPr>
      </p:pic>
      <p:sp>
        <p:nvSpPr>
          <p:cNvPr id="5" name="Slide Number Placeholder 4">
            <a:extLst>
              <a:ext uri="{FF2B5EF4-FFF2-40B4-BE49-F238E27FC236}">
                <a16:creationId xmlns:a16="http://schemas.microsoft.com/office/drawing/2014/main" id="{6532681D-207E-BB6F-7B0C-CF41EB09CF23}"/>
              </a:ext>
            </a:extLst>
          </p:cNvPr>
          <p:cNvSpPr>
            <a:spLocks noGrp="1"/>
          </p:cNvSpPr>
          <p:nvPr>
            <p:ph type="sldNum" sz="quarter" idx="13"/>
          </p:nvPr>
        </p:nvSpPr>
        <p:spPr>
          <a:xfrm>
            <a:off x="10591797" y="406500"/>
            <a:ext cx="914403" cy="274320"/>
          </a:xfrm>
        </p:spPr>
        <p:txBody>
          <a:bodyPr/>
          <a:lstStyle/>
          <a:p>
            <a:fld id="{8FCC257D-A786-9244-9E17-CE618C8B9275}" type="slidenum">
              <a:rPr lang="en-US" smtClean="0"/>
              <a:pPr/>
              <a:t>22</a:t>
            </a:fld>
            <a:endParaRPr lang="en-US"/>
          </a:p>
        </p:txBody>
      </p:sp>
      <p:sp>
        <p:nvSpPr>
          <p:cNvPr id="12" name="Title 11">
            <a:extLst>
              <a:ext uri="{FF2B5EF4-FFF2-40B4-BE49-F238E27FC236}">
                <a16:creationId xmlns:a16="http://schemas.microsoft.com/office/drawing/2014/main" id="{29149A76-1A8A-E895-F732-F46C37F0786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0896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B32F4-9627-E81D-D494-4AA946897D72}"/>
              </a:ext>
            </a:extLst>
          </p:cNvPr>
          <p:cNvSpPr>
            <a:spLocks noGrp="1"/>
          </p:cNvSpPr>
          <p:nvPr>
            <p:ph type="body" sz="half" idx="10"/>
          </p:nvPr>
        </p:nvSpPr>
        <p:spPr>
          <a:xfrm>
            <a:off x="6935686" y="1814674"/>
            <a:ext cx="4575278" cy="3930735"/>
          </a:xfrm>
        </p:spPr>
        <p:txBody>
          <a:bodyPr/>
          <a:lstStyle/>
          <a:p>
            <a:r>
              <a:rPr lang="en-US"/>
              <a:t>Use a minimum amount of DHS colors per chart, monochrome is best when using multiple colors. Be sure to be 508 compliant with color dependency.</a:t>
            </a:r>
          </a:p>
        </p:txBody>
      </p:sp>
      <p:pic>
        <p:nvPicPr>
          <p:cNvPr id="6" name="Content Placeholder 8" descr="Pie Graph - Percent of Disaster Declarations by Type, FY2010-19. Major Disaster 51%, Fire Management 39%, Emergency 10%">
            <a:extLst>
              <a:ext uri="{FF2B5EF4-FFF2-40B4-BE49-F238E27FC236}">
                <a16:creationId xmlns:a16="http://schemas.microsoft.com/office/drawing/2014/main" id="{78EB4507-DD49-9B18-E981-4CC3280533D0}"/>
              </a:ext>
            </a:extLst>
          </p:cNvPr>
          <p:cNvPicPr>
            <a:picLocks noGrp="1" noChangeAspect="1"/>
          </p:cNvPicPr>
          <p:nvPr>
            <p:ph sz="quarter" idx="11"/>
          </p:nvPr>
        </p:nvPicPr>
        <p:blipFill rotWithShape="1">
          <a:blip r:embed="rId2">
            <a:extLst>
              <a:ext uri="{96DAC541-7B7A-43D3-8B79-37D633B846F1}">
                <asvg:svgBlip xmlns:asvg="http://schemas.microsoft.com/office/drawing/2016/SVG/main" r:embed="rId3"/>
              </a:ext>
            </a:extLst>
          </a:blip>
          <a:srcRect l="2759" t="2800" r="10722" b="-10363"/>
          <a:stretch/>
        </p:blipFill>
        <p:spPr>
          <a:xfrm>
            <a:off x="951706" y="1814513"/>
            <a:ext cx="5257800" cy="4132789"/>
          </a:xfrm>
        </p:spPr>
      </p:pic>
      <p:sp>
        <p:nvSpPr>
          <p:cNvPr id="5" name="Slide Number Placeholder 4">
            <a:extLst>
              <a:ext uri="{FF2B5EF4-FFF2-40B4-BE49-F238E27FC236}">
                <a16:creationId xmlns:a16="http://schemas.microsoft.com/office/drawing/2014/main" id="{EAE971D5-728E-7B6F-5968-748AE4D57759}"/>
              </a:ext>
            </a:extLst>
          </p:cNvPr>
          <p:cNvSpPr>
            <a:spLocks noGrp="1"/>
          </p:cNvSpPr>
          <p:nvPr>
            <p:ph type="sldNum" sz="quarter" idx="13"/>
          </p:nvPr>
        </p:nvSpPr>
        <p:spPr>
          <a:xfrm>
            <a:off x="10591797" y="406500"/>
            <a:ext cx="914403" cy="274320"/>
          </a:xfrm>
        </p:spPr>
        <p:txBody>
          <a:bodyPr/>
          <a:lstStyle/>
          <a:p>
            <a:fld id="{8FCC257D-A786-9244-9E17-CE618C8B9275}" type="slidenum">
              <a:rPr lang="en-US" smtClean="0"/>
              <a:pPr/>
              <a:t>23</a:t>
            </a:fld>
            <a:endParaRPr lang="en-US"/>
          </a:p>
        </p:txBody>
      </p:sp>
      <p:sp>
        <p:nvSpPr>
          <p:cNvPr id="11" name="Title 10">
            <a:extLst>
              <a:ext uri="{FF2B5EF4-FFF2-40B4-BE49-F238E27FC236}">
                <a16:creationId xmlns:a16="http://schemas.microsoft.com/office/drawing/2014/main" id="{6FBCAC3B-E816-1935-DBF6-987AA0B345F8}"/>
              </a:ext>
            </a:extLst>
          </p:cNvPr>
          <p:cNvSpPr>
            <a:spLocks noGrp="1"/>
          </p:cNvSpPr>
          <p:nvPr>
            <p:ph type="title"/>
          </p:nvPr>
        </p:nvSpPr>
        <p:spPr/>
        <p:txBody>
          <a:bodyPr/>
          <a:lstStyle/>
          <a:p>
            <a:r>
              <a:rPr lang="en-US"/>
              <a:t>This is an example of a pie chart with description</a:t>
            </a:r>
          </a:p>
        </p:txBody>
      </p:sp>
    </p:spTree>
    <p:extLst>
      <p:ext uri="{BB962C8B-B14F-4D97-AF65-F5344CB8AC3E}">
        <p14:creationId xmlns:p14="http://schemas.microsoft.com/office/powerpoint/2010/main" val="113993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B32F4-9627-E81D-D494-4AA946897D72}"/>
              </a:ext>
            </a:extLst>
          </p:cNvPr>
          <p:cNvSpPr>
            <a:spLocks noGrp="1"/>
          </p:cNvSpPr>
          <p:nvPr>
            <p:ph type="body" sz="half" idx="10"/>
          </p:nvPr>
        </p:nvSpPr>
        <p:spPr>
          <a:xfrm>
            <a:off x="6935686" y="1814674"/>
            <a:ext cx="4575278" cy="3930735"/>
          </a:xfrm>
        </p:spPr>
        <p:txBody>
          <a:bodyPr/>
          <a:lstStyle/>
          <a:p>
            <a:r>
              <a:rPr lang="en-US"/>
              <a:t>Use a minimum amount of DHS colors per chart, monochrome is best when using multiple colors. Be sure to be 508 compliant with color dependency.</a:t>
            </a:r>
          </a:p>
        </p:txBody>
      </p:sp>
      <p:sp>
        <p:nvSpPr>
          <p:cNvPr id="5" name="Slide Number Placeholder 4">
            <a:extLst>
              <a:ext uri="{FF2B5EF4-FFF2-40B4-BE49-F238E27FC236}">
                <a16:creationId xmlns:a16="http://schemas.microsoft.com/office/drawing/2014/main" id="{EAE971D5-728E-7B6F-5968-748AE4D57759}"/>
              </a:ext>
            </a:extLst>
          </p:cNvPr>
          <p:cNvSpPr>
            <a:spLocks noGrp="1"/>
          </p:cNvSpPr>
          <p:nvPr>
            <p:ph type="sldNum" sz="quarter" idx="13"/>
          </p:nvPr>
        </p:nvSpPr>
        <p:spPr>
          <a:xfrm>
            <a:off x="10591797" y="406500"/>
            <a:ext cx="914403" cy="274320"/>
          </a:xfrm>
        </p:spPr>
        <p:txBody>
          <a:bodyPr/>
          <a:lstStyle/>
          <a:p>
            <a:fld id="{8FCC257D-A786-9244-9E17-CE618C8B9275}" type="slidenum">
              <a:rPr lang="en-US" smtClean="0"/>
              <a:pPr/>
              <a:t>24</a:t>
            </a:fld>
            <a:endParaRPr lang="en-US"/>
          </a:p>
        </p:txBody>
      </p:sp>
      <p:sp>
        <p:nvSpPr>
          <p:cNvPr id="11" name="Title 10">
            <a:extLst>
              <a:ext uri="{FF2B5EF4-FFF2-40B4-BE49-F238E27FC236}">
                <a16:creationId xmlns:a16="http://schemas.microsoft.com/office/drawing/2014/main" id="{6FBCAC3B-E816-1935-DBF6-987AA0B345F8}"/>
              </a:ext>
            </a:extLst>
          </p:cNvPr>
          <p:cNvSpPr>
            <a:spLocks noGrp="1"/>
          </p:cNvSpPr>
          <p:nvPr>
            <p:ph type="title"/>
          </p:nvPr>
        </p:nvSpPr>
        <p:spPr/>
        <p:txBody>
          <a:bodyPr/>
          <a:lstStyle/>
          <a:p>
            <a:r>
              <a:rPr lang="en-US"/>
              <a:t>This is an example of a pie chart with description</a:t>
            </a:r>
          </a:p>
        </p:txBody>
      </p:sp>
      <p:pic>
        <p:nvPicPr>
          <p:cNvPr id="8" name="Content Placeholder 8" descr="Bar Chart - Number of Major Disasters by Incident Type FY 2010-19 (scale showing 0 50 100 150 200 250 300 250). Incident Type Severe Storm(s) 303, Flood 133, Hurricane 66.">
            <a:extLst>
              <a:ext uri="{FF2B5EF4-FFF2-40B4-BE49-F238E27FC236}">
                <a16:creationId xmlns:a16="http://schemas.microsoft.com/office/drawing/2014/main" id="{57C057B5-0DC3-0F87-8135-0D9B8FD19984}"/>
              </a:ext>
            </a:extLst>
          </p:cNvPr>
          <p:cNvPicPr>
            <a:picLocks noGrp="1" noChangeAspect="1"/>
          </p:cNvPicPr>
          <p:nvPr>
            <p:ph sz="quarter" idx="11"/>
          </p:nvPr>
        </p:nvPicPr>
        <p:blipFill>
          <a:blip r:embed="rId2">
            <a:extLst>
              <a:ext uri="{96DAC541-7B7A-43D3-8B79-37D633B846F1}">
                <asvg:svgBlip xmlns:asvg="http://schemas.microsoft.com/office/drawing/2016/SVG/main" r:embed="rId3"/>
              </a:ext>
            </a:extLst>
          </a:blip>
          <a:stretch>
            <a:fillRect/>
          </a:stretch>
        </p:blipFill>
        <p:spPr>
          <a:xfrm>
            <a:off x="1004094" y="2669381"/>
            <a:ext cx="5153025" cy="2438400"/>
          </a:xfrm>
        </p:spPr>
      </p:pic>
    </p:spTree>
    <p:extLst>
      <p:ext uri="{BB962C8B-B14F-4D97-AF65-F5344CB8AC3E}">
        <p14:creationId xmlns:p14="http://schemas.microsoft.com/office/powerpoint/2010/main" val="223553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1519CC-5B36-70E7-37DD-8E77D3F6794B}"/>
              </a:ext>
            </a:extLst>
          </p:cNvPr>
          <p:cNvSpPr>
            <a:spLocks noGrp="1"/>
          </p:cNvSpPr>
          <p:nvPr>
            <p:ph type="sldNum" sz="quarter" idx="12"/>
          </p:nvPr>
        </p:nvSpPr>
        <p:spPr>
          <a:xfrm>
            <a:off x="10591797" y="406500"/>
            <a:ext cx="914403" cy="274320"/>
          </a:xfrm>
        </p:spPr>
        <p:txBody>
          <a:bodyPr/>
          <a:lstStyle/>
          <a:p>
            <a:fld id="{8FCC257D-A786-9244-9E17-CE618C8B9275}" type="slidenum">
              <a:rPr lang="en-US" smtClean="0"/>
              <a:pPr/>
              <a:t>25</a:t>
            </a:fld>
            <a:endParaRPr lang="en-US"/>
          </a:p>
        </p:txBody>
      </p:sp>
      <p:sp>
        <p:nvSpPr>
          <p:cNvPr id="4" name="Title 3">
            <a:extLst>
              <a:ext uri="{FF2B5EF4-FFF2-40B4-BE49-F238E27FC236}">
                <a16:creationId xmlns:a16="http://schemas.microsoft.com/office/drawing/2014/main" id="{A5DDE948-8B4D-EBE6-6E52-7F9FD38726F1}"/>
              </a:ext>
            </a:extLst>
          </p:cNvPr>
          <p:cNvSpPr>
            <a:spLocks noGrp="1"/>
          </p:cNvSpPr>
          <p:nvPr>
            <p:ph type="title"/>
          </p:nvPr>
        </p:nvSpPr>
        <p:spPr>
          <a:xfrm>
            <a:off x="682625" y="1383398"/>
            <a:ext cx="10823575" cy="457200"/>
          </a:xfrm>
        </p:spPr>
        <p:txBody>
          <a:bodyPr/>
          <a:lstStyle/>
          <a:p>
            <a:r>
              <a:rPr lang="en-US"/>
              <a:t>Chart title goes here</a:t>
            </a:r>
          </a:p>
        </p:txBody>
      </p:sp>
      <p:sp>
        <p:nvSpPr>
          <p:cNvPr id="10" name="Text Placeholder 9">
            <a:extLst>
              <a:ext uri="{FF2B5EF4-FFF2-40B4-BE49-F238E27FC236}">
                <a16:creationId xmlns:a16="http://schemas.microsoft.com/office/drawing/2014/main" id="{EE4F5B26-528A-9542-9B8E-58379E1F849B}"/>
              </a:ext>
            </a:extLst>
          </p:cNvPr>
          <p:cNvSpPr>
            <a:spLocks noGrp="1"/>
          </p:cNvSpPr>
          <p:nvPr>
            <p:ph type="body" sz="quarter" idx="10"/>
          </p:nvPr>
        </p:nvSpPr>
        <p:spPr/>
        <p:txBody>
          <a:bodyPr/>
          <a:lstStyle/>
          <a:p>
            <a:r>
              <a:rPr lang="en-US"/>
              <a:t>Subtitle in needed goes here</a:t>
            </a:r>
          </a:p>
        </p:txBody>
      </p:sp>
      <p:graphicFrame>
        <p:nvGraphicFramePr>
          <p:cNvPr id="13" name="Table 13">
            <a:extLst>
              <a:ext uri="{FF2B5EF4-FFF2-40B4-BE49-F238E27FC236}">
                <a16:creationId xmlns:a16="http://schemas.microsoft.com/office/drawing/2014/main" id="{84D6038D-E830-15DE-9C2E-1BBD7310DE75}"/>
              </a:ext>
            </a:extLst>
          </p:cNvPr>
          <p:cNvGraphicFramePr>
            <a:graphicFrameLocks noGrp="1"/>
          </p:cNvGraphicFramePr>
          <p:nvPr>
            <p:ph sz="quarter" idx="13"/>
            <p:extLst>
              <p:ext uri="{D42A27DB-BD31-4B8C-83A1-F6EECF244321}">
                <p14:modId xmlns:p14="http://schemas.microsoft.com/office/powerpoint/2010/main" val="907438887"/>
              </p:ext>
            </p:extLst>
          </p:nvPr>
        </p:nvGraphicFramePr>
        <p:xfrm>
          <a:off x="682625" y="2044699"/>
          <a:ext cx="10823572" cy="3939240"/>
        </p:xfrm>
        <a:graphic>
          <a:graphicData uri="http://schemas.openxmlformats.org/drawingml/2006/table">
            <a:tbl>
              <a:tblPr firstRow="1" bandRow="1">
                <a:tableStyleId>{5C22544A-7EE6-4342-B048-85BDC9FD1C3A}</a:tableStyleId>
              </a:tblPr>
              <a:tblGrid>
                <a:gridCol w="2705893">
                  <a:extLst>
                    <a:ext uri="{9D8B030D-6E8A-4147-A177-3AD203B41FA5}">
                      <a16:colId xmlns:a16="http://schemas.microsoft.com/office/drawing/2014/main" val="2160488236"/>
                    </a:ext>
                  </a:extLst>
                </a:gridCol>
                <a:gridCol w="2705893">
                  <a:extLst>
                    <a:ext uri="{9D8B030D-6E8A-4147-A177-3AD203B41FA5}">
                      <a16:colId xmlns:a16="http://schemas.microsoft.com/office/drawing/2014/main" val="4146711904"/>
                    </a:ext>
                  </a:extLst>
                </a:gridCol>
                <a:gridCol w="2705893">
                  <a:extLst>
                    <a:ext uri="{9D8B030D-6E8A-4147-A177-3AD203B41FA5}">
                      <a16:colId xmlns:a16="http://schemas.microsoft.com/office/drawing/2014/main" val="2808319823"/>
                    </a:ext>
                  </a:extLst>
                </a:gridCol>
                <a:gridCol w="2705893">
                  <a:extLst>
                    <a:ext uri="{9D8B030D-6E8A-4147-A177-3AD203B41FA5}">
                      <a16:colId xmlns:a16="http://schemas.microsoft.com/office/drawing/2014/main" val="3402701413"/>
                    </a:ext>
                  </a:extLst>
                </a:gridCol>
              </a:tblGrid>
              <a:tr h="656540">
                <a:tc>
                  <a:txBody>
                    <a:bodyPr/>
                    <a:lstStyle/>
                    <a:p>
                      <a:pPr algn="ctr"/>
                      <a:r>
                        <a:rPr lang="en-US"/>
                        <a:t>Column 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Column 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Column 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Column 4</a:t>
                      </a:r>
                    </a:p>
                  </a:txBody>
                  <a:tcPr anchor="ctr"/>
                </a:tc>
                <a:extLst>
                  <a:ext uri="{0D108BD9-81ED-4DB2-BD59-A6C34878D82A}">
                    <a16:rowId xmlns:a16="http://schemas.microsoft.com/office/drawing/2014/main" val="3867772534"/>
                  </a:ext>
                </a:extLst>
              </a:tr>
              <a:tr h="656540">
                <a:tc>
                  <a:txBody>
                    <a:bodyPr/>
                    <a:lstStyle/>
                    <a:p>
                      <a:r>
                        <a:rPr lang="en-US">
                          <a:solidFill>
                            <a:srgbClr val="003D67"/>
                          </a:solidFill>
                        </a:rPr>
                        <a:t>Text</a:t>
                      </a:r>
                    </a:p>
                  </a:txBody>
                  <a:tcPr anchor="ctr"/>
                </a:tc>
                <a:tc>
                  <a:txBody>
                    <a:bodyPr/>
                    <a:lstStyle/>
                    <a:p>
                      <a:r>
                        <a:rPr lang="en-US">
                          <a:solidFill>
                            <a:srgbClr val="003D67"/>
                          </a:solidFill>
                        </a:rPr>
                        <a:t>Text</a:t>
                      </a:r>
                    </a:p>
                  </a:txBody>
                  <a:tcPr anchor="ctr"/>
                </a:tc>
                <a:tc>
                  <a:txBody>
                    <a:bodyPr/>
                    <a:lstStyle/>
                    <a:p>
                      <a:r>
                        <a:rPr lang="en-US">
                          <a:solidFill>
                            <a:srgbClr val="003D67"/>
                          </a:solidFill>
                        </a:rPr>
                        <a:t>Text</a:t>
                      </a:r>
                    </a:p>
                  </a:txBody>
                  <a:tcPr anchor="ctr"/>
                </a:tc>
                <a:tc>
                  <a:txBody>
                    <a:bodyPr/>
                    <a:lstStyle/>
                    <a:p>
                      <a:r>
                        <a:rPr lang="en-US">
                          <a:solidFill>
                            <a:srgbClr val="003D67"/>
                          </a:solidFill>
                        </a:rPr>
                        <a:t>Text</a:t>
                      </a:r>
                    </a:p>
                  </a:txBody>
                  <a:tcPr anchor="ctr"/>
                </a:tc>
                <a:extLst>
                  <a:ext uri="{0D108BD9-81ED-4DB2-BD59-A6C34878D82A}">
                    <a16:rowId xmlns:a16="http://schemas.microsoft.com/office/drawing/2014/main" val="1805470773"/>
                  </a:ext>
                </a:extLst>
              </a:tr>
              <a:tr h="6565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extLst>
                  <a:ext uri="{0D108BD9-81ED-4DB2-BD59-A6C34878D82A}">
                    <a16:rowId xmlns:a16="http://schemas.microsoft.com/office/drawing/2014/main" val="1031932232"/>
                  </a:ext>
                </a:extLst>
              </a:tr>
              <a:tr h="6565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extLst>
                  <a:ext uri="{0D108BD9-81ED-4DB2-BD59-A6C34878D82A}">
                    <a16:rowId xmlns:a16="http://schemas.microsoft.com/office/drawing/2014/main" val="2633357208"/>
                  </a:ext>
                </a:extLst>
              </a:tr>
              <a:tr h="656540">
                <a:tc>
                  <a:txBody>
                    <a:bodyPr/>
                    <a:lstStyle/>
                    <a:p>
                      <a:r>
                        <a:rPr lang="en-US">
                          <a:solidFill>
                            <a:srgbClr val="003D67"/>
                          </a:solidFill>
                        </a:rPr>
                        <a:t>Text</a:t>
                      </a:r>
                    </a:p>
                  </a:txBody>
                  <a:tcPr anchor="ctr"/>
                </a:tc>
                <a:tc>
                  <a:txBody>
                    <a:bodyPr/>
                    <a:lstStyle/>
                    <a:p>
                      <a:r>
                        <a:rPr lang="en-US">
                          <a:solidFill>
                            <a:srgbClr val="003D67"/>
                          </a:solidFill>
                        </a:rPr>
                        <a:t>Text</a:t>
                      </a:r>
                    </a:p>
                  </a:txBody>
                  <a:tcPr anchor="ctr"/>
                </a:tc>
                <a:tc>
                  <a:txBody>
                    <a:bodyPr/>
                    <a:lstStyle/>
                    <a:p>
                      <a:r>
                        <a:rPr lang="en-US">
                          <a:solidFill>
                            <a:srgbClr val="003D67"/>
                          </a:solidFill>
                        </a:rPr>
                        <a:t>Text</a:t>
                      </a:r>
                    </a:p>
                  </a:txBody>
                  <a:tcPr anchor="ctr"/>
                </a:tc>
                <a:tc>
                  <a:txBody>
                    <a:bodyPr/>
                    <a:lstStyle/>
                    <a:p>
                      <a:r>
                        <a:rPr lang="en-US">
                          <a:solidFill>
                            <a:srgbClr val="003D67"/>
                          </a:solidFill>
                        </a:rPr>
                        <a:t>Text</a:t>
                      </a:r>
                    </a:p>
                  </a:txBody>
                  <a:tcPr anchor="ctr"/>
                </a:tc>
                <a:extLst>
                  <a:ext uri="{0D108BD9-81ED-4DB2-BD59-A6C34878D82A}">
                    <a16:rowId xmlns:a16="http://schemas.microsoft.com/office/drawing/2014/main" val="812302611"/>
                  </a:ext>
                </a:extLst>
              </a:tr>
              <a:tr h="6565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003D67"/>
                          </a:solidFill>
                        </a:rPr>
                        <a:t>Text</a:t>
                      </a:r>
                    </a:p>
                  </a:txBody>
                  <a:tcPr anchor="ctr"/>
                </a:tc>
                <a:extLst>
                  <a:ext uri="{0D108BD9-81ED-4DB2-BD59-A6C34878D82A}">
                    <a16:rowId xmlns:a16="http://schemas.microsoft.com/office/drawing/2014/main" val="1836002161"/>
                  </a:ext>
                </a:extLst>
              </a:tr>
            </a:tbl>
          </a:graphicData>
        </a:graphic>
      </p:graphicFrame>
    </p:spTree>
    <p:extLst>
      <p:ext uri="{BB962C8B-B14F-4D97-AF65-F5344CB8AC3E}">
        <p14:creationId xmlns:p14="http://schemas.microsoft.com/office/powerpoint/2010/main" val="972062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7DDC-A4DF-388E-39EF-6538DACB91DD}"/>
              </a:ext>
            </a:extLst>
          </p:cNvPr>
          <p:cNvSpPr>
            <a:spLocks noGrp="1"/>
          </p:cNvSpPr>
          <p:nvPr>
            <p:ph type="title"/>
          </p:nvPr>
        </p:nvSpPr>
        <p:spPr>
          <a:xfrm>
            <a:off x="683238" y="914496"/>
            <a:ext cx="10822962" cy="457200"/>
          </a:xfrm>
        </p:spPr>
        <p:txBody>
          <a:bodyPr/>
          <a:lstStyle/>
          <a:p>
            <a:r>
              <a:rPr lang="en-US"/>
              <a:t>How to use icons</a:t>
            </a:r>
          </a:p>
        </p:txBody>
      </p:sp>
      <p:sp>
        <p:nvSpPr>
          <p:cNvPr id="4" name="Slide Number Placeholder 3">
            <a:extLst>
              <a:ext uri="{FF2B5EF4-FFF2-40B4-BE49-F238E27FC236}">
                <a16:creationId xmlns:a16="http://schemas.microsoft.com/office/drawing/2014/main" id="{5C4E9DB6-FCE9-B239-52D1-7073FD304C54}"/>
              </a:ext>
            </a:extLst>
          </p:cNvPr>
          <p:cNvSpPr>
            <a:spLocks noGrp="1"/>
          </p:cNvSpPr>
          <p:nvPr>
            <p:ph type="sldNum" sz="quarter" idx="12"/>
          </p:nvPr>
        </p:nvSpPr>
        <p:spPr>
          <a:xfrm>
            <a:off x="10591797" y="406500"/>
            <a:ext cx="914403" cy="274320"/>
          </a:xfrm>
        </p:spPr>
        <p:txBody>
          <a:bodyPr/>
          <a:lstStyle/>
          <a:p>
            <a:fld id="{8FCC257D-A786-9244-9E17-CE618C8B9275}" type="slidenum">
              <a:rPr lang="en-US" smtClean="0"/>
              <a:pPr/>
              <a:t>26</a:t>
            </a:fld>
            <a:endParaRPr lang="en-US"/>
          </a:p>
        </p:txBody>
      </p:sp>
      <p:sp>
        <p:nvSpPr>
          <p:cNvPr id="5" name="Content Placeholder 4">
            <a:extLst>
              <a:ext uri="{FF2B5EF4-FFF2-40B4-BE49-F238E27FC236}">
                <a16:creationId xmlns:a16="http://schemas.microsoft.com/office/drawing/2014/main" id="{226CA7A2-5EF8-0209-00DE-E93518FC0A78}"/>
              </a:ext>
            </a:extLst>
          </p:cNvPr>
          <p:cNvSpPr>
            <a:spLocks noGrp="1"/>
          </p:cNvSpPr>
          <p:nvPr>
            <p:ph sz="quarter" idx="13"/>
          </p:nvPr>
        </p:nvSpPr>
        <p:spPr>
          <a:xfrm>
            <a:off x="682625" y="1818045"/>
            <a:ext cx="10828338" cy="4141385"/>
          </a:xfrm>
        </p:spPr>
        <p:txBody>
          <a:bodyPr/>
          <a:lstStyle/>
          <a:p>
            <a:pPr marL="285750" indent="-285750">
              <a:buFont typeface="Arial" panose="020B0604020202020204" pitchFamily="34" charset="0"/>
              <a:buChar char="•"/>
            </a:pPr>
            <a:r>
              <a:rPr lang="en-US"/>
              <a:t>An icon should never stand alone. It should always appear with descriptive text. </a:t>
            </a:r>
          </a:p>
          <a:p>
            <a:pPr marL="285750" indent="-285750">
              <a:buFont typeface="Arial" panose="020B0604020202020204" pitchFamily="34" charset="0"/>
              <a:buChar char="•"/>
            </a:pPr>
            <a:r>
              <a:rPr lang="en-US"/>
              <a:t>An icon size should never be larger than 1 inch.</a:t>
            </a:r>
          </a:p>
          <a:p>
            <a:pPr marL="285750" indent="-285750">
              <a:buFont typeface="Arial" panose="020B0604020202020204" pitchFamily="34" charset="0"/>
              <a:buChar char="•"/>
            </a:pPr>
            <a:r>
              <a:rPr lang="en-US"/>
              <a:t>Icons should always be one color. </a:t>
            </a:r>
          </a:p>
          <a:p>
            <a:pPr marL="285750" indent="-285750">
              <a:buFont typeface="Arial" panose="020B0604020202020204" pitchFamily="34" charset="0"/>
              <a:buChar char="•"/>
            </a:pPr>
            <a:r>
              <a:rPr lang="en-US"/>
              <a:t>Icon should either be filled or outlined and never use both in the same presentation. </a:t>
            </a:r>
          </a:p>
        </p:txBody>
      </p:sp>
    </p:spTree>
    <p:extLst>
      <p:ext uri="{BB962C8B-B14F-4D97-AF65-F5344CB8AC3E}">
        <p14:creationId xmlns:p14="http://schemas.microsoft.com/office/powerpoint/2010/main" val="2595673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639AB6-EBCC-5375-828F-647B2FBD8F8D}"/>
              </a:ext>
            </a:extLst>
          </p:cNvPr>
          <p:cNvSpPr>
            <a:spLocks noGrp="1"/>
          </p:cNvSpPr>
          <p:nvPr>
            <p:ph idx="1"/>
          </p:nvPr>
        </p:nvSpPr>
        <p:spPr/>
        <p:txBody>
          <a:bodyPr>
            <a:normAutofit lnSpcReduction="10000"/>
          </a:bodyPr>
          <a:lstStyle/>
          <a:p>
            <a:r>
              <a:rPr lang="en-US"/>
              <a:t>First and Last Name</a:t>
            </a:r>
          </a:p>
          <a:p>
            <a:r>
              <a:rPr lang="en-US"/>
              <a:t>Title </a:t>
            </a:r>
          </a:p>
          <a:p>
            <a:r>
              <a:rPr lang="en-US"/>
              <a:t>Email.address@fema.dhs.gov</a:t>
            </a:r>
          </a:p>
        </p:txBody>
      </p:sp>
      <p:sp>
        <p:nvSpPr>
          <p:cNvPr id="3" name="Picture Placeholder 2">
            <a:extLst>
              <a:ext uri="{FF2B5EF4-FFF2-40B4-BE49-F238E27FC236}">
                <a16:creationId xmlns:a16="http://schemas.microsoft.com/office/drawing/2014/main" id="{5443E899-2EF2-0A1D-60B5-49EACA0FBF78}"/>
              </a:ext>
            </a:extLst>
          </p:cNvPr>
          <p:cNvSpPr>
            <a:spLocks noGrp="1"/>
          </p:cNvSpPr>
          <p:nvPr>
            <p:ph type="pic" sz="quarter" idx="13"/>
          </p:nvPr>
        </p:nvSpPr>
        <p:spPr>
          <a:xfrm>
            <a:off x="0" y="2281021"/>
            <a:ext cx="5210175" cy="3766631"/>
          </a:xfrm>
        </p:spPr>
        <p:txBody>
          <a:bodyPr/>
          <a:lstStyle/>
          <a:p>
            <a:endParaRPr lang="en-US"/>
          </a:p>
        </p:txBody>
      </p:sp>
      <p:sp>
        <p:nvSpPr>
          <p:cNvPr id="4" name="Title 3">
            <a:extLst>
              <a:ext uri="{FF2B5EF4-FFF2-40B4-BE49-F238E27FC236}">
                <a16:creationId xmlns:a16="http://schemas.microsoft.com/office/drawing/2014/main" id="{D887AF14-32D9-40B5-1852-23CFABA27692}"/>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0234D955-EA87-2C00-A8AB-FEB6F104AF9B}"/>
              </a:ext>
            </a:extLst>
          </p:cNvPr>
          <p:cNvSpPr>
            <a:spLocks noGrp="1"/>
          </p:cNvSpPr>
          <p:nvPr>
            <p:ph type="sldNum" sz="quarter" idx="12"/>
          </p:nvPr>
        </p:nvSpPr>
        <p:spPr/>
        <p:txBody>
          <a:bodyPr/>
          <a:lstStyle/>
          <a:p>
            <a:fld id="{8FCC257D-A786-9244-9E17-CE618C8B9275}" type="slidenum">
              <a:rPr lang="en-US" smtClean="0"/>
              <a:pPr/>
              <a:t>27</a:t>
            </a:fld>
            <a:endParaRPr lang="en-US"/>
          </a:p>
        </p:txBody>
      </p:sp>
      <p:sp>
        <p:nvSpPr>
          <p:cNvPr id="7" name="Text Placeholder 6">
            <a:extLst>
              <a:ext uri="{FF2B5EF4-FFF2-40B4-BE49-F238E27FC236}">
                <a16:creationId xmlns:a16="http://schemas.microsoft.com/office/drawing/2014/main" id="{DE768764-3B87-272F-D611-8A5570031BEB}"/>
              </a:ext>
            </a:extLst>
          </p:cNvPr>
          <p:cNvSpPr>
            <a:spLocks noGrp="1"/>
          </p:cNvSpPr>
          <p:nvPr>
            <p:ph type="body" sz="quarter" idx="10"/>
          </p:nvPr>
        </p:nvSpPr>
        <p:spPr/>
        <p:txBody>
          <a:bodyPr/>
          <a:lstStyle/>
          <a:p>
            <a:endParaRPr lang="en-US"/>
          </a:p>
        </p:txBody>
      </p:sp>
      <p:sp>
        <p:nvSpPr>
          <p:cNvPr id="8" name="Picture Placeholder 7">
            <a:extLst>
              <a:ext uri="{FF2B5EF4-FFF2-40B4-BE49-F238E27FC236}">
                <a16:creationId xmlns:a16="http://schemas.microsoft.com/office/drawing/2014/main" id="{ABE5024D-AEE6-1847-406D-9B4E8E2C73CC}"/>
              </a:ext>
            </a:extLst>
          </p:cNvPr>
          <p:cNvSpPr>
            <a:spLocks noGrp="1"/>
          </p:cNvSpPr>
          <p:nvPr>
            <p:ph type="pic" sz="quarter" idx="14"/>
          </p:nvPr>
        </p:nvSpPr>
        <p:spPr/>
        <p:txBody>
          <a:bodyPr/>
          <a:lstStyle/>
          <a:p>
            <a:endParaRPr lang="en-US"/>
          </a:p>
        </p:txBody>
      </p:sp>
      <p:sp>
        <p:nvSpPr>
          <p:cNvPr id="9" name="Content Placeholder 8">
            <a:extLst>
              <a:ext uri="{FF2B5EF4-FFF2-40B4-BE49-F238E27FC236}">
                <a16:creationId xmlns:a16="http://schemas.microsoft.com/office/drawing/2014/main" id="{E200597C-EE46-33B7-67C3-7BB675FDF132}"/>
              </a:ext>
            </a:extLst>
          </p:cNvPr>
          <p:cNvSpPr>
            <a:spLocks noGrp="1"/>
          </p:cNvSpPr>
          <p:nvPr>
            <p:ph idx="15"/>
          </p:nvPr>
        </p:nvSpPr>
        <p:spPr/>
        <p:txBody>
          <a:bodyPr>
            <a:normAutofit lnSpcReduction="10000"/>
          </a:bodyPr>
          <a:lstStyle/>
          <a:p>
            <a:r>
              <a:rPr lang="en-US"/>
              <a:t>First and Last Name</a:t>
            </a:r>
          </a:p>
          <a:p>
            <a:r>
              <a:rPr lang="en-US"/>
              <a:t>Title </a:t>
            </a:r>
          </a:p>
          <a:p>
            <a:r>
              <a:rPr lang="en-US"/>
              <a:t>Email.address@fema.dhs.gov</a:t>
            </a:r>
          </a:p>
          <a:p>
            <a:endParaRPr lang="en-US"/>
          </a:p>
        </p:txBody>
      </p:sp>
      <p:sp>
        <p:nvSpPr>
          <p:cNvPr id="10" name="Picture Placeholder 9">
            <a:extLst>
              <a:ext uri="{FF2B5EF4-FFF2-40B4-BE49-F238E27FC236}">
                <a16:creationId xmlns:a16="http://schemas.microsoft.com/office/drawing/2014/main" id="{9943C92B-884B-1215-E6F9-BADB67D0ECDB}"/>
              </a:ext>
            </a:extLst>
          </p:cNvPr>
          <p:cNvSpPr>
            <a:spLocks noGrp="1"/>
          </p:cNvSpPr>
          <p:nvPr>
            <p:ph type="pic" sz="quarter" idx="16"/>
          </p:nvPr>
        </p:nvSpPr>
        <p:spPr/>
        <p:txBody>
          <a:bodyPr/>
          <a:lstStyle/>
          <a:p>
            <a:endParaRPr lang="en-US"/>
          </a:p>
        </p:txBody>
      </p:sp>
      <p:sp>
        <p:nvSpPr>
          <p:cNvPr id="11" name="Content Placeholder 10">
            <a:extLst>
              <a:ext uri="{FF2B5EF4-FFF2-40B4-BE49-F238E27FC236}">
                <a16:creationId xmlns:a16="http://schemas.microsoft.com/office/drawing/2014/main" id="{6573B054-79BD-5E4F-F9FD-9F71448AEB02}"/>
              </a:ext>
            </a:extLst>
          </p:cNvPr>
          <p:cNvSpPr>
            <a:spLocks noGrp="1"/>
          </p:cNvSpPr>
          <p:nvPr>
            <p:ph idx="17"/>
          </p:nvPr>
        </p:nvSpPr>
        <p:spPr/>
        <p:txBody>
          <a:bodyPr>
            <a:normAutofit lnSpcReduction="10000"/>
          </a:bodyPr>
          <a:lstStyle/>
          <a:p>
            <a:r>
              <a:rPr lang="en-US"/>
              <a:t>First and Last Name</a:t>
            </a:r>
          </a:p>
          <a:p>
            <a:r>
              <a:rPr lang="en-US"/>
              <a:t>Title </a:t>
            </a:r>
          </a:p>
          <a:p>
            <a:r>
              <a:rPr lang="en-US"/>
              <a:t>Email.address@fema.dhs.gov</a:t>
            </a:r>
          </a:p>
        </p:txBody>
      </p:sp>
      <p:sp>
        <p:nvSpPr>
          <p:cNvPr id="12" name="Picture Placeholder 11">
            <a:extLst>
              <a:ext uri="{FF2B5EF4-FFF2-40B4-BE49-F238E27FC236}">
                <a16:creationId xmlns:a16="http://schemas.microsoft.com/office/drawing/2014/main" id="{95B1DF66-8A4F-3F6E-3B73-14FE2147B4CD}"/>
              </a:ext>
            </a:extLst>
          </p:cNvPr>
          <p:cNvSpPr>
            <a:spLocks noGrp="1"/>
          </p:cNvSpPr>
          <p:nvPr>
            <p:ph type="pic" sz="quarter" idx="18"/>
          </p:nvPr>
        </p:nvSpPr>
        <p:spPr/>
        <p:txBody>
          <a:bodyPr/>
          <a:lstStyle/>
          <a:p>
            <a:endParaRPr lang="en-US"/>
          </a:p>
        </p:txBody>
      </p:sp>
    </p:spTree>
    <p:extLst>
      <p:ext uri="{BB962C8B-B14F-4D97-AF65-F5344CB8AC3E}">
        <p14:creationId xmlns:p14="http://schemas.microsoft.com/office/powerpoint/2010/main" val="2418286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B05E-C708-02A9-88EF-279EC6FC270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94AAEB7-E5AF-CA15-630B-5335337831F6}"/>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2937E367-4C07-A36A-083C-2307233D7C26}"/>
              </a:ext>
            </a:extLst>
          </p:cNvPr>
          <p:cNvSpPr>
            <a:spLocks noGrp="1"/>
          </p:cNvSpPr>
          <p:nvPr>
            <p:ph idx="1"/>
          </p:nvPr>
        </p:nvSpPr>
        <p:spPr/>
        <p:txBody>
          <a:bodyPr>
            <a:normAutofit lnSpcReduction="10000"/>
          </a:bodyPr>
          <a:lstStyle/>
          <a:p>
            <a:r>
              <a:rPr lang="en-US"/>
              <a:t>First and Last Name</a:t>
            </a:r>
          </a:p>
          <a:p>
            <a:r>
              <a:rPr lang="en-US"/>
              <a:t>Title </a:t>
            </a:r>
          </a:p>
          <a:p>
            <a:r>
              <a:rPr lang="en-US"/>
              <a:t>Email.address@fema.dhs.gov</a:t>
            </a:r>
          </a:p>
        </p:txBody>
      </p:sp>
    </p:spTree>
    <p:extLst>
      <p:ext uri="{BB962C8B-B14F-4D97-AF65-F5344CB8AC3E}">
        <p14:creationId xmlns:p14="http://schemas.microsoft.com/office/powerpoint/2010/main" val="66180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6E0A7E-2D7D-C6C3-A02E-82ACE3E25479}"/>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558CBF91-E6FB-FD5C-3A17-389F1550657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423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7DE3B4-E5B4-BC5A-783F-2E1F5D37F3AA}"/>
              </a:ext>
            </a:extLst>
          </p:cNvPr>
          <p:cNvSpPr>
            <a:spLocks noGrp="1"/>
          </p:cNvSpPr>
          <p:nvPr>
            <p:ph type="sldNum" sz="quarter" idx="12"/>
          </p:nvPr>
        </p:nvSpPr>
        <p:spPr/>
        <p:txBody>
          <a:bodyPr/>
          <a:lstStyle/>
          <a:p>
            <a:fld id="{8FCC257D-A786-9244-9E17-CE618C8B9275}" type="slidenum">
              <a:rPr lang="en-US" smtClean="0"/>
              <a:pPr/>
              <a:t>3</a:t>
            </a:fld>
            <a:endParaRPr lang="en-US"/>
          </a:p>
        </p:txBody>
      </p:sp>
      <p:sp>
        <p:nvSpPr>
          <p:cNvPr id="4" name="Title 3">
            <a:extLst>
              <a:ext uri="{FF2B5EF4-FFF2-40B4-BE49-F238E27FC236}">
                <a16:creationId xmlns:a16="http://schemas.microsoft.com/office/drawing/2014/main" id="{86FA48D3-CAB3-0928-133A-FB7B62E41731}"/>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CBA35462-A8B6-48C0-7BF6-2213F801219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2279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209301-7C1F-F3C3-C8A2-09AEDE134CBB}"/>
              </a:ext>
            </a:extLst>
          </p:cNvPr>
          <p:cNvSpPr>
            <a:spLocks noGrp="1"/>
          </p:cNvSpPr>
          <p:nvPr>
            <p:ph type="sldNum" sz="quarter" idx="12"/>
          </p:nvPr>
        </p:nvSpPr>
        <p:spPr>
          <a:xfrm>
            <a:off x="11193555" y="406500"/>
            <a:ext cx="914403" cy="274320"/>
          </a:xfrm>
        </p:spPr>
        <p:txBody>
          <a:bodyPr/>
          <a:lstStyle/>
          <a:p>
            <a:fld id="{8FCC257D-A786-9244-9E17-CE618C8B9275}" type="slidenum">
              <a:rPr lang="en-US" smtClean="0"/>
              <a:pPr/>
              <a:t>4</a:t>
            </a:fld>
            <a:endParaRPr lang="en-US"/>
          </a:p>
        </p:txBody>
      </p:sp>
      <p:sp>
        <p:nvSpPr>
          <p:cNvPr id="8" name="Title 7">
            <a:extLst>
              <a:ext uri="{FF2B5EF4-FFF2-40B4-BE49-F238E27FC236}">
                <a16:creationId xmlns:a16="http://schemas.microsoft.com/office/drawing/2014/main" id="{7DDD36C7-6A96-BD5B-0C77-D2761A379B4C}"/>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F360019E-231F-C166-512C-40C84696CC0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390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8E8FEB-7AD1-F466-B57A-539DD1B5E63F}"/>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D6F4E7FE-1136-B42E-3543-EC975D754B9C}"/>
              </a:ext>
            </a:extLst>
          </p:cNvPr>
          <p:cNvSpPr>
            <a:spLocks noGrp="1"/>
          </p:cNvSpPr>
          <p:nvPr>
            <p:ph type="pic" sz="quarter" idx="13"/>
          </p:nvPr>
        </p:nvSpPr>
        <p:spPr/>
        <p:txBody>
          <a:bodyPr/>
          <a:lstStyle/>
          <a:p>
            <a:endParaRPr lang="en-US"/>
          </a:p>
        </p:txBody>
      </p:sp>
      <p:sp>
        <p:nvSpPr>
          <p:cNvPr id="2" name="Content Placeholder 1">
            <a:extLst>
              <a:ext uri="{FF2B5EF4-FFF2-40B4-BE49-F238E27FC236}">
                <a16:creationId xmlns:a16="http://schemas.microsoft.com/office/drawing/2014/main" id="{D8DA4DFC-637B-503B-A1BD-EA9027B7BAF9}"/>
              </a:ext>
            </a:extLst>
          </p:cNvPr>
          <p:cNvSpPr>
            <a:spLocks noGrp="1"/>
          </p:cNvSpPr>
          <p:nvPr>
            <p:ph idx="1"/>
          </p:nvPr>
        </p:nvSpPr>
        <p:spPr/>
        <p:txBody>
          <a:bodyPr/>
          <a:lstStyle/>
          <a:p>
            <a:endParaRPr lang="en-US"/>
          </a:p>
        </p:txBody>
      </p:sp>
      <p:sp>
        <p:nvSpPr>
          <p:cNvPr id="6" name="Slide Number Placeholder 5">
            <a:extLst>
              <a:ext uri="{FF2B5EF4-FFF2-40B4-BE49-F238E27FC236}">
                <a16:creationId xmlns:a16="http://schemas.microsoft.com/office/drawing/2014/main" id="{0B254D91-3C98-618C-977D-6E0B4B18303D}"/>
              </a:ext>
            </a:extLst>
          </p:cNvPr>
          <p:cNvSpPr>
            <a:spLocks noGrp="1"/>
          </p:cNvSpPr>
          <p:nvPr>
            <p:ph type="sldNum" sz="quarter" idx="12"/>
          </p:nvPr>
        </p:nvSpPr>
        <p:spPr/>
        <p:txBody>
          <a:bodyPr/>
          <a:lstStyle/>
          <a:p>
            <a:fld id="{8FCC257D-A786-9244-9E17-CE618C8B9275}" type="slidenum">
              <a:rPr lang="en-US" smtClean="0"/>
              <a:pPr/>
              <a:t>5</a:t>
            </a:fld>
            <a:endParaRPr lang="en-US"/>
          </a:p>
        </p:txBody>
      </p:sp>
    </p:spTree>
    <p:extLst>
      <p:ext uri="{BB962C8B-B14F-4D97-AF65-F5344CB8AC3E}">
        <p14:creationId xmlns:p14="http://schemas.microsoft.com/office/powerpoint/2010/main" val="394997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BA05AF3-C720-03AA-F044-6118B093EB6E}"/>
              </a:ext>
            </a:extLst>
          </p:cNvPr>
          <p:cNvSpPr>
            <a:spLocks noGrp="1"/>
          </p:cNvSpPr>
          <p:nvPr>
            <p:ph type="ctrTitle"/>
          </p:nvPr>
        </p:nvSpPr>
        <p:spPr>
          <a:xfrm>
            <a:off x="683238" y="2898900"/>
            <a:ext cx="10877913" cy="457200"/>
          </a:xfrm>
        </p:spPr>
        <p:txBody>
          <a:bodyPr/>
          <a:lstStyle/>
          <a:p>
            <a:endParaRPr lang="en-US"/>
          </a:p>
        </p:txBody>
      </p:sp>
      <p:sp>
        <p:nvSpPr>
          <p:cNvPr id="18" name="Subtitle 17">
            <a:extLst>
              <a:ext uri="{FF2B5EF4-FFF2-40B4-BE49-F238E27FC236}">
                <a16:creationId xmlns:a16="http://schemas.microsoft.com/office/drawing/2014/main" id="{B138E6D4-0E68-5015-B796-E84DD5EC8CD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60EF163-4008-E0F7-BCED-FB352C1031F7}"/>
              </a:ext>
            </a:extLst>
          </p:cNvPr>
          <p:cNvSpPr>
            <a:spLocks noGrp="1"/>
          </p:cNvSpPr>
          <p:nvPr>
            <p:ph type="sldNum" sz="quarter" idx="12"/>
          </p:nvPr>
        </p:nvSpPr>
        <p:spPr/>
        <p:txBody>
          <a:bodyPr/>
          <a:lstStyle/>
          <a:p>
            <a:fld id="{8FCC257D-A786-9244-9E17-CE618C8B9275}" type="slidenum">
              <a:rPr lang="en-US" smtClean="0"/>
              <a:pPr/>
              <a:t>6</a:t>
            </a:fld>
            <a:endParaRPr lang="en-US"/>
          </a:p>
        </p:txBody>
      </p:sp>
    </p:spTree>
    <p:extLst>
      <p:ext uri="{BB962C8B-B14F-4D97-AF65-F5344CB8AC3E}">
        <p14:creationId xmlns:p14="http://schemas.microsoft.com/office/powerpoint/2010/main" val="33766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68DF-5D8B-9EF1-EEE6-4AB23C734A3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CCA8508-677F-B2B7-1B98-727D2638719D}"/>
              </a:ext>
            </a:extLst>
          </p:cNvPr>
          <p:cNvSpPr>
            <a:spLocks noGrp="1"/>
          </p:cNvSpPr>
          <p:nvPr>
            <p:ph type="sldNum" sz="quarter" idx="12"/>
          </p:nvPr>
        </p:nvSpPr>
        <p:spPr/>
        <p:txBody>
          <a:bodyPr/>
          <a:lstStyle/>
          <a:p>
            <a:fld id="{8FCC257D-A786-9244-9E17-CE618C8B9275}" type="slidenum">
              <a:rPr lang="en-US" smtClean="0"/>
              <a:pPr/>
              <a:t>7</a:t>
            </a:fld>
            <a:endParaRPr lang="en-US"/>
          </a:p>
        </p:txBody>
      </p:sp>
      <p:sp>
        <p:nvSpPr>
          <p:cNvPr id="5" name="Picture Placeholder 4">
            <a:extLst>
              <a:ext uri="{FF2B5EF4-FFF2-40B4-BE49-F238E27FC236}">
                <a16:creationId xmlns:a16="http://schemas.microsoft.com/office/drawing/2014/main" id="{0BFEE346-177A-AF17-3F64-6D580A237127}"/>
              </a:ext>
            </a:extLst>
          </p:cNvPr>
          <p:cNvSpPr>
            <a:spLocks noGrp="1"/>
          </p:cNvSpPr>
          <p:nvPr>
            <p:ph type="pic" sz="quarter" idx="16"/>
          </p:nvPr>
        </p:nvSpPr>
        <p:spPr/>
        <p:txBody>
          <a:bodyPr/>
          <a:lstStyle/>
          <a:p>
            <a:endParaRPr lang="en-US"/>
          </a:p>
        </p:txBody>
      </p:sp>
      <p:sp>
        <p:nvSpPr>
          <p:cNvPr id="6" name="Content Placeholder 5">
            <a:extLst>
              <a:ext uri="{FF2B5EF4-FFF2-40B4-BE49-F238E27FC236}">
                <a16:creationId xmlns:a16="http://schemas.microsoft.com/office/drawing/2014/main" id="{CE902945-7282-7251-9FC4-831F7B398211}"/>
              </a:ext>
            </a:extLst>
          </p:cNvPr>
          <p:cNvSpPr>
            <a:spLocks noGrp="1"/>
          </p:cNvSpPr>
          <p:nvPr>
            <p:ph idx="1"/>
          </p:nvPr>
        </p:nvSpPr>
        <p:spPr/>
        <p:txBody>
          <a:bodyPr/>
          <a:lstStyle/>
          <a:p>
            <a:endParaRPr lang="en-US"/>
          </a:p>
        </p:txBody>
      </p:sp>
      <p:sp>
        <p:nvSpPr>
          <p:cNvPr id="7" name="Picture Placeholder 6">
            <a:extLst>
              <a:ext uri="{FF2B5EF4-FFF2-40B4-BE49-F238E27FC236}">
                <a16:creationId xmlns:a16="http://schemas.microsoft.com/office/drawing/2014/main" id="{715FFCFB-6D6C-CFB2-C10C-D839E1191418}"/>
              </a:ext>
            </a:extLst>
          </p:cNvPr>
          <p:cNvSpPr>
            <a:spLocks noGrp="1"/>
          </p:cNvSpPr>
          <p:nvPr>
            <p:ph type="pic" sz="quarter" idx="17"/>
          </p:nvPr>
        </p:nvSpPr>
        <p:spPr/>
        <p:txBody>
          <a:bodyPr/>
          <a:lstStyle/>
          <a:p>
            <a:endParaRPr lang="en-US"/>
          </a:p>
        </p:txBody>
      </p:sp>
      <p:sp>
        <p:nvSpPr>
          <p:cNvPr id="8" name="Picture Placeholder 7">
            <a:extLst>
              <a:ext uri="{FF2B5EF4-FFF2-40B4-BE49-F238E27FC236}">
                <a16:creationId xmlns:a16="http://schemas.microsoft.com/office/drawing/2014/main" id="{C303AA40-5122-71EE-378B-B5283279279E}"/>
              </a:ext>
            </a:extLst>
          </p:cNvPr>
          <p:cNvSpPr>
            <a:spLocks noGrp="1"/>
          </p:cNvSpPr>
          <p:nvPr>
            <p:ph type="pic" sz="quarter" idx="18"/>
          </p:nvPr>
        </p:nvSpPr>
        <p:spPr/>
        <p:txBody>
          <a:bodyPr/>
          <a:lstStyle/>
          <a:p>
            <a:endParaRPr lang="en-US"/>
          </a:p>
        </p:txBody>
      </p:sp>
    </p:spTree>
    <p:extLst>
      <p:ext uri="{BB962C8B-B14F-4D97-AF65-F5344CB8AC3E}">
        <p14:creationId xmlns:p14="http://schemas.microsoft.com/office/powerpoint/2010/main" val="24457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D7E6-DA3A-5F68-47BA-93059E2EC8E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FD2BFF4-E436-F7E5-17C8-89B3406168A3}"/>
              </a:ext>
            </a:extLst>
          </p:cNvPr>
          <p:cNvSpPr>
            <a:spLocks noGrp="1"/>
          </p:cNvSpPr>
          <p:nvPr>
            <p:ph type="sldNum" sz="quarter" idx="12"/>
          </p:nvPr>
        </p:nvSpPr>
        <p:spPr>
          <a:xfrm>
            <a:off x="10575030" y="406500"/>
            <a:ext cx="914403" cy="274320"/>
          </a:xfrm>
        </p:spPr>
        <p:txBody>
          <a:bodyPr/>
          <a:lstStyle/>
          <a:p>
            <a:fld id="{8FCC257D-A786-9244-9E17-CE618C8B9275}" type="slidenum">
              <a:rPr lang="en-US" smtClean="0"/>
              <a:pPr/>
              <a:t>8</a:t>
            </a:fld>
            <a:endParaRPr lang="en-US"/>
          </a:p>
        </p:txBody>
      </p:sp>
      <p:sp>
        <p:nvSpPr>
          <p:cNvPr id="5" name="Text Placeholder 4">
            <a:extLst>
              <a:ext uri="{FF2B5EF4-FFF2-40B4-BE49-F238E27FC236}">
                <a16:creationId xmlns:a16="http://schemas.microsoft.com/office/drawing/2014/main" id="{429F1BD1-2BC0-C459-3E5F-B5CCC9F725A3}"/>
              </a:ext>
            </a:extLst>
          </p:cNvPr>
          <p:cNvSpPr>
            <a:spLocks noGrp="1"/>
          </p:cNvSpPr>
          <p:nvPr>
            <p:ph type="body" sz="quarter" idx="10"/>
          </p:nvPr>
        </p:nvSpPr>
        <p:spPr/>
        <p:txBody>
          <a:bodyPr/>
          <a:lstStyle/>
          <a:p>
            <a:endParaRPr lang="en-US"/>
          </a:p>
        </p:txBody>
      </p:sp>
      <p:sp>
        <p:nvSpPr>
          <p:cNvPr id="6" name="Picture Placeholder 5">
            <a:extLst>
              <a:ext uri="{FF2B5EF4-FFF2-40B4-BE49-F238E27FC236}">
                <a16:creationId xmlns:a16="http://schemas.microsoft.com/office/drawing/2014/main" id="{8053DDD1-419D-A349-EA29-7174A0092C06}"/>
              </a:ext>
            </a:extLst>
          </p:cNvPr>
          <p:cNvSpPr>
            <a:spLocks noGrp="1"/>
          </p:cNvSpPr>
          <p:nvPr>
            <p:ph type="pic" sz="quarter" idx="16"/>
          </p:nvPr>
        </p:nvSpPr>
        <p:spPr/>
        <p:txBody>
          <a:bodyPr/>
          <a:lstStyle/>
          <a:p>
            <a:endParaRPr lang="en-US"/>
          </a:p>
        </p:txBody>
      </p:sp>
      <p:sp>
        <p:nvSpPr>
          <p:cNvPr id="7" name="Text Placeholder 6">
            <a:extLst>
              <a:ext uri="{FF2B5EF4-FFF2-40B4-BE49-F238E27FC236}">
                <a16:creationId xmlns:a16="http://schemas.microsoft.com/office/drawing/2014/main" id="{573EF9F5-E2D1-F369-E18C-551CBA2AFB87}"/>
              </a:ext>
            </a:extLst>
          </p:cNvPr>
          <p:cNvSpPr>
            <a:spLocks noGrp="1"/>
          </p:cNvSpPr>
          <p:nvPr>
            <p:ph type="body" sz="quarter" idx="17"/>
          </p:nvPr>
        </p:nvSpPr>
        <p:spPr/>
        <p:txBody>
          <a:bodyPr/>
          <a:lstStyle/>
          <a:p>
            <a:endParaRPr lang="en-US"/>
          </a:p>
        </p:txBody>
      </p:sp>
      <p:sp>
        <p:nvSpPr>
          <p:cNvPr id="8" name="Picture Placeholder 7">
            <a:extLst>
              <a:ext uri="{FF2B5EF4-FFF2-40B4-BE49-F238E27FC236}">
                <a16:creationId xmlns:a16="http://schemas.microsoft.com/office/drawing/2014/main" id="{F6AD6148-4804-9E17-55D3-05ACC784BBC7}"/>
              </a:ext>
            </a:extLst>
          </p:cNvPr>
          <p:cNvSpPr>
            <a:spLocks noGrp="1"/>
          </p:cNvSpPr>
          <p:nvPr>
            <p:ph type="pic" sz="quarter" idx="18"/>
          </p:nvPr>
        </p:nvSpPr>
        <p:spPr/>
        <p:txBody>
          <a:bodyPr/>
          <a:lstStyle/>
          <a:p>
            <a:endParaRPr lang="en-US"/>
          </a:p>
        </p:txBody>
      </p:sp>
      <p:sp>
        <p:nvSpPr>
          <p:cNvPr id="9" name="Text Placeholder 8">
            <a:extLst>
              <a:ext uri="{FF2B5EF4-FFF2-40B4-BE49-F238E27FC236}">
                <a16:creationId xmlns:a16="http://schemas.microsoft.com/office/drawing/2014/main" id="{C8E34116-804B-F46F-EEE9-0081A3337563}"/>
              </a:ext>
            </a:extLst>
          </p:cNvPr>
          <p:cNvSpPr>
            <a:spLocks noGrp="1"/>
          </p:cNvSpPr>
          <p:nvPr>
            <p:ph type="body" sz="quarter" idx="19"/>
          </p:nvPr>
        </p:nvSpPr>
        <p:spPr/>
        <p:txBody>
          <a:bodyPr/>
          <a:lstStyle/>
          <a:p>
            <a:endParaRPr lang="en-US"/>
          </a:p>
        </p:txBody>
      </p:sp>
      <p:sp>
        <p:nvSpPr>
          <p:cNvPr id="10" name="Picture Placeholder 9">
            <a:extLst>
              <a:ext uri="{FF2B5EF4-FFF2-40B4-BE49-F238E27FC236}">
                <a16:creationId xmlns:a16="http://schemas.microsoft.com/office/drawing/2014/main" id="{A8BC5BE1-3CA4-ED7D-6C2E-9F25479A9E3C}"/>
              </a:ext>
            </a:extLst>
          </p:cNvPr>
          <p:cNvSpPr>
            <a:spLocks noGrp="1"/>
          </p:cNvSpPr>
          <p:nvPr>
            <p:ph type="pic" sz="quarter" idx="20"/>
          </p:nvPr>
        </p:nvSpPr>
        <p:spPr/>
        <p:txBody>
          <a:bodyPr/>
          <a:lstStyle/>
          <a:p>
            <a:endParaRPr lang="en-US"/>
          </a:p>
        </p:txBody>
      </p:sp>
      <p:sp>
        <p:nvSpPr>
          <p:cNvPr id="11" name="Text Placeholder 10">
            <a:extLst>
              <a:ext uri="{FF2B5EF4-FFF2-40B4-BE49-F238E27FC236}">
                <a16:creationId xmlns:a16="http://schemas.microsoft.com/office/drawing/2014/main" id="{012DC454-E6ED-98D8-4169-8FB33D64E96A}"/>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163225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181F75-390E-9DCC-EE45-8EB964656C88}"/>
              </a:ext>
            </a:extLst>
          </p:cNvPr>
          <p:cNvSpPr>
            <a:spLocks noGrp="1"/>
          </p:cNvSpPr>
          <p:nvPr>
            <p:ph sz="half" idx="2"/>
          </p:nvPr>
        </p:nvSpPr>
        <p:spPr>
          <a:xfrm>
            <a:off x="683238" y="2672869"/>
            <a:ext cx="5297638" cy="3297609"/>
          </a:xfrm>
        </p:spPr>
        <p:txBody>
          <a:bodyPr/>
          <a:lstStyle/>
          <a:p>
            <a:r>
              <a:rPr lang="en-US"/>
              <a:t>Edit your slides down to the essentials. </a:t>
            </a:r>
          </a:p>
          <a:p>
            <a:r>
              <a:rPr lang="en-US"/>
              <a:t>Images should have space to breathe.</a:t>
            </a:r>
          </a:p>
          <a:p>
            <a:r>
              <a:rPr lang="en-US"/>
              <a:t>Use images, rather than text, to simplify complex ideas. </a:t>
            </a:r>
          </a:p>
          <a:p>
            <a:r>
              <a:rPr lang="en-US"/>
              <a:t>Include only one idea per slide.</a:t>
            </a:r>
          </a:p>
          <a:p>
            <a:r>
              <a:rPr lang="en-US"/>
              <a:t>Create an outline first. </a:t>
            </a:r>
          </a:p>
          <a:p>
            <a:r>
              <a:rPr lang="en-US"/>
              <a:t>Slide titles should be concise.</a:t>
            </a:r>
          </a:p>
        </p:txBody>
      </p:sp>
      <p:sp>
        <p:nvSpPr>
          <p:cNvPr id="3" name="Text Placeholder 2">
            <a:extLst>
              <a:ext uri="{FF2B5EF4-FFF2-40B4-BE49-F238E27FC236}">
                <a16:creationId xmlns:a16="http://schemas.microsoft.com/office/drawing/2014/main" id="{8F81C7B9-0352-6D92-822D-E60802FF873A}"/>
              </a:ext>
            </a:extLst>
          </p:cNvPr>
          <p:cNvSpPr>
            <a:spLocks noGrp="1"/>
          </p:cNvSpPr>
          <p:nvPr>
            <p:ph type="body" sz="quarter" idx="3"/>
          </p:nvPr>
        </p:nvSpPr>
        <p:spPr>
          <a:xfrm>
            <a:off x="6209116" y="1662990"/>
            <a:ext cx="5297084" cy="1009880"/>
          </a:xfrm>
        </p:spPr>
        <p:txBody>
          <a:bodyPr/>
          <a:lstStyle/>
          <a:p>
            <a:r>
              <a:rPr lang="en-US"/>
              <a:t>Don’t do this</a:t>
            </a:r>
          </a:p>
        </p:txBody>
      </p:sp>
      <p:sp>
        <p:nvSpPr>
          <p:cNvPr id="4" name="Content Placeholder 3">
            <a:extLst>
              <a:ext uri="{FF2B5EF4-FFF2-40B4-BE49-F238E27FC236}">
                <a16:creationId xmlns:a16="http://schemas.microsoft.com/office/drawing/2014/main" id="{AD9EEDDB-9FA0-D148-8EC7-F93144B9B0DE}"/>
              </a:ext>
            </a:extLst>
          </p:cNvPr>
          <p:cNvSpPr>
            <a:spLocks noGrp="1"/>
          </p:cNvSpPr>
          <p:nvPr>
            <p:ph sz="quarter" idx="4"/>
          </p:nvPr>
        </p:nvSpPr>
        <p:spPr>
          <a:xfrm>
            <a:off x="6209116" y="2672869"/>
            <a:ext cx="5297084" cy="3297609"/>
          </a:xfrm>
        </p:spPr>
        <p:txBody>
          <a:bodyPr/>
          <a:lstStyle/>
          <a:p>
            <a:r>
              <a:rPr lang="en-US"/>
              <a:t>Don’t overfill your slides.</a:t>
            </a:r>
          </a:p>
          <a:p>
            <a:r>
              <a:rPr lang="en-US"/>
              <a:t>Don’t overlap the logo with content.  </a:t>
            </a:r>
          </a:p>
          <a:p>
            <a:r>
              <a:rPr lang="en-US"/>
              <a:t>Don’t use colors that are not in the FEMA color theme. </a:t>
            </a:r>
          </a:p>
          <a:p>
            <a:r>
              <a:rPr lang="en-US"/>
              <a:t>Don’t use non FEMA fonts. </a:t>
            </a:r>
          </a:p>
          <a:p>
            <a:r>
              <a:rPr lang="en-US"/>
              <a:t>Don’t make text too small. </a:t>
            </a:r>
          </a:p>
        </p:txBody>
      </p:sp>
      <p:sp>
        <p:nvSpPr>
          <p:cNvPr id="5" name="Text Placeholder 4">
            <a:extLst>
              <a:ext uri="{FF2B5EF4-FFF2-40B4-BE49-F238E27FC236}">
                <a16:creationId xmlns:a16="http://schemas.microsoft.com/office/drawing/2014/main" id="{341FCA3A-0EF7-2B39-BB81-81FB5C857547}"/>
              </a:ext>
            </a:extLst>
          </p:cNvPr>
          <p:cNvSpPr>
            <a:spLocks noGrp="1"/>
          </p:cNvSpPr>
          <p:nvPr>
            <p:ph type="body" sz="quarter" idx="12"/>
          </p:nvPr>
        </p:nvSpPr>
        <p:spPr>
          <a:xfrm>
            <a:off x="683238" y="1662990"/>
            <a:ext cx="5297638" cy="1009880"/>
          </a:xfrm>
        </p:spPr>
        <p:txBody>
          <a:bodyPr/>
          <a:lstStyle/>
          <a:p>
            <a:r>
              <a:rPr lang="en-US"/>
              <a:t>Do this</a:t>
            </a:r>
          </a:p>
        </p:txBody>
      </p:sp>
      <p:sp>
        <p:nvSpPr>
          <p:cNvPr id="7" name="Slide Number Placeholder 6">
            <a:extLst>
              <a:ext uri="{FF2B5EF4-FFF2-40B4-BE49-F238E27FC236}">
                <a16:creationId xmlns:a16="http://schemas.microsoft.com/office/drawing/2014/main" id="{E5800273-582D-F5E6-5229-F57068AA2D21}"/>
              </a:ext>
            </a:extLst>
          </p:cNvPr>
          <p:cNvSpPr>
            <a:spLocks noGrp="1"/>
          </p:cNvSpPr>
          <p:nvPr>
            <p:ph type="sldNum" sz="quarter" idx="13"/>
          </p:nvPr>
        </p:nvSpPr>
        <p:spPr>
          <a:xfrm>
            <a:off x="10591797" y="406500"/>
            <a:ext cx="914403" cy="274320"/>
          </a:xfrm>
        </p:spPr>
        <p:txBody>
          <a:bodyPr/>
          <a:lstStyle/>
          <a:p>
            <a:fld id="{8FCC257D-A786-9244-9E17-CE618C8B9275}" type="slidenum">
              <a:rPr lang="en-US" smtClean="0"/>
              <a:pPr/>
              <a:t>9</a:t>
            </a:fld>
            <a:endParaRPr lang="en-US"/>
          </a:p>
        </p:txBody>
      </p:sp>
      <p:sp>
        <p:nvSpPr>
          <p:cNvPr id="14" name="Title 13">
            <a:extLst>
              <a:ext uri="{FF2B5EF4-FFF2-40B4-BE49-F238E27FC236}">
                <a16:creationId xmlns:a16="http://schemas.microsoft.com/office/drawing/2014/main" id="{7BE16A20-8B81-3AFB-1A20-219EDD0CE3A7}"/>
              </a:ext>
            </a:extLst>
          </p:cNvPr>
          <p:cNvSpPr>
            <a:spLocks noGrp="1"/>
          </p:cNvSpPr>
          <p:nvPr>
            <p:ph type="title"/>
          </p:nvPr>
        </p:nvSpPr>
        <p:spPr>
          <a:xfrm>
            <a:off x="683238" y="914497"/>
            <a:ext cx="10822962" cy="457200"/>
          </a:xfrm>
        </p:spPr>
        <p:txBody>
          <a:bodyPr/>
          <a:lstStyle/>
          <a:p>
            <a:r>
              <a:rPr lang="en-US"/>
              <a:t>Presentation design do’s and don’ts</a:t>
            </a:r>
          </a:p>
        </p:txBody>
      </p:sp>
    </p:spTree>
    <p:extLst>
      <p:ext uri="{BB962C8B-B14F-4D97-AF65-F5344CB8AC3E}">
        <p14:creationId xmlns:p14="http://schemas.microsoft.com/office/powerpoint/2010/main" val="698946884"/>
      </p:ext>
    </p:extLst>
  </p:cSld>
  <p:clrMapOvr>
    <a:masterClrMapping/>
  </p:clrMapOvr>
</p:sld>
</file>

<file path=ppt/theme/theme1.xml><?xml version="1.0" encoding="utf-8"?>
<a:theme xmlns:a="http://schemas.openxmlformats.org/drawingml/2006/main" name="Original Slide Deck">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pdated Slide Deck">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f7385f-acaa-4071-a761-f290236eec2e" xsi:nil="true"/>
    <Sensitive xmlns="62f7385f-acaa-4071-a761-f290236eec2e">false</Sensitive>
    <Fiscal_x0020_Year xmlns="cc0073e7-31cd-4c32-9712-79659562e3c7" xsi:nil="true"/>
  </documentManagement>
</p:properties>
</file>

<file path=customXml/item2.xml><?xml version="1.0" encoding="utf-8"?>
<?mso-contentType ?>
<SharedContentType xmlns="Microsoft.SharePoint.Taxonomy.ContentTypeSync" SourceId="568ddf3f-b77f-46a0-9295-2b9495b51427"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2190222DC7718744ACBAEB9F07D1BDB3" ma:contentTypeVersion="18" ma:contentTypeDescription="Create a new document." ma:contentTypeScope="" ma:versionID="6ab820c41c7ab1875db0cc82dd3c466f">
  <xsd:schema xmlns:xsd="http://www.w3.org/2001/XMLSchema" xmlns:xs="http://www.w3.org/2001/XMLSchema" xmlns:p="http://schemas.microsoft.com/office/2006/metadata/properties" xmlns:ns2="cc0073e7-31cd-4c32-9712-79659562e3c7" xmlns:ns3="62f7385f-acaa-4071-a761-f290236eec2e" xmlns:ns5="bfdff15c-31b6-4549-82ea-7367ba775896" targetNamespace="http://schemas.microsoft.com/office/2006/metadata/properties" ma:root="true" ma:fieldsID="7133c9f9875218f8908556fea22e4cd2" ns2:_="" ns3:_="" ns5:_="">
    <xsd:import namespace="cc0073e7-31cd-4c32-9712-79659562e3c7"/>
    <xsd:import namespace="62f7385f-acaa-4071-a761-f290236eec2e"/>
    <xsd:import namespace="bfdff15c-31b6-4549-82ea-7367ba775896"/>
    <xsd:element name="properties">
      <xsd:complexType>
        <xsd:sequence>
          <xsd:element name="documentManagement">
            <xsd:complexType>
              <xsd:all>
                <xsd:element ref="ns2:Fiscal_x0020_Year" minOccurs="0"/>
                <xsd:element ref="ns3:TaxCatchAll" minOccurs="0"/>
                <xsd:element ref="ns3:TaxCatchAllLabel" minOccurs="0"/>
                <xsd:element ref="ns3:Sensitive" minOccurs="0"/>
                <xsd:element ref="ns5:MediaServiceMetadata" minOccurs="0"/>
                <xsd:element ref="ns5:MediaServiceFastMetadata" minOccurs="0"/>
                <xsd:element ref="ns5:MediaServiceObjectDetectorVersions" minOccurs="0"/>
                <xsd:element ref="ns5:MediaServiceSearchProperties" minOccurs="0"/>
                <xsd:element ref="ns5:MediaServiceDateTaken" minOccurs="0"/>
                <xsd:element ref="ns5:MediaServiceGenerationTime" minOccurs="0"/>
                <xsd:element ref="ns5:MediaServiceEventHashCode"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Fiscal_x0020_Year" ma:index="8" nillable="true" ma:displayName="Fiscal Year" ma:decimals="0" ma:description="The government fiscal year in which the content item originated." ma:internalName="Fiscal_x0020_Year"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7886ee64-1b9c-4554-910f-de36f00b0b9f}" ma:internalName="TaxCatchAll" ma:showField="CatchAllData" ma:web="62f7385f-acaa-4071-a761-f290236eec2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7886ee64-1b9c-4554-910f-de36f00b0b9f}" ma:internalName="TaxCatchAllLabel" ma:readOnly="true" ma:showField="CatchAllDataLabel" ma:web="62f7385f-acaa-4071-a761-f290236eec2e">
      <xsd:complexType>
        <xsd:complexContent>
          <xsd:extension base="dms:MultiChoiceLookup">
            <xsd:sequence>
              <xsd:element name="Value" type="dms:Lookup" maxOccurs="unbounded" minOccurs="0" nillable="true"/>
            </xsd:sequence>
          </xsd:extension>
        </xsd:complexContent>
      </xsd:complexType>
    </xsd:element>
    <xsd:element name="Sensitive" ma:index="11" nillable="true" ma:displayName="Sensitive" ma:default="0" ma:internalName="Sensi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fdff15c-31b6-4549-82ea-7367ba77589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5BB03-DD21-4258-90BA-4BA883F2CE48}">
  <ds:schemaRefs>
    <ds:schemaRef ds:uri="62f7385f-acaa-4071-a761-f290236eec2e"/>
    <ds:schemaRef ds:uri="c6806540-9d18-4149-a3d6-64c2654538ee"/>
    <ds:schemaRef ds:uri="cc0073e7-31cd-4c32-9712-79659562e3c7"/>
    <ds:schemaRef ds:uri="f1624607-c175-4d8a-a09d-80ec292de1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960F7D-A95A-4C13-B0C0-9CB8650BB520}">
  <ds:schemaRefs>
    <ds:schemaRef ds:uri="Microsoft.SharePoint.Taxonomy.ContentTypeSync"/>
  </ds:schemaRefs>
</ds:datastoreItem>
</file>

<file path=customXml/itemProps3.xml><?xml version="1.0" encoding="utf-8"?>
<ds:datastoreItem xmlns:ds="http://schemas.openxmlformats.org/officeDocument/2006/customXml" ds:itemID="{2C7562D7-6E2C-40F1-96C8-69EA03B138D2}"/>
</file>

<file path=customXml/itemProps4.xml><?xml version="1.0" encoding="utf-8"?>
<ds:datastoreItem xmlns:ds="http://schemas.openxmlformats.org/officeDocument/2006/customXml" ds:itemID="{76976EDC-3E53-4B2A-8042-2CE68B9B81E7}">
  <ds:schemaRefs>
    <ds:schemaRef ds:uri="http://schemas.microsoft.com/sharepoint/v3/contenttype/forms"/>
  </ds:schemaRefs>
</ds:datastoreItem>
</file>

<file path=docMetadata/LabelInfo.xml><?xml version="1.0" encoding="utf-8"?>
<clbl:labelList xmlns:clbl="http://schemas.microsoft.com/office/2020/mipLabelMetadata">
  <clbl:label id="{2863bcaf-4433-4a95-89dd-302e4b0159a1}" enabled="0" method="" siteId="{2863bcaf-4433-4a95-89dd-302e4b0159a1}"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29</Slides>
  <Notes>2</Notes>
  <HiddenSlides>0</HiddenSlide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Original Slide Deck</vt:lpstr>
      <vt:lpstr>Updated Slide Deck</vt:lpstr>
      <vt:lpstr>Presentation Template: Version August 2024</vt:lpstr>
      <vt:lpstr>Presentation Template: Version August 2024</vt:lpstr>
      <vt:lpstr>PowerPoint Presentation</vt:lpstr>
      <vt:lpstr>PowerPoint Presentation</vt:lpstr>
      <vt:lpstr>PowerPoint Presentation</vt:lpstr>
      <vt:lpstr>PowerPoint Presentation</vt:lpstr>
      <vt:lpstr>PowerPoint Presentation</vt:lpstr>
      <vt:lpstr>PowerPoint Presentation</vt:lpstr>
      <vt:lpstr>Presentation design do’s and don’ts</vt:lpstr>
      <vt:lpstr>PowerPoint Presentation</vt:lpstr>
      <vt:lpstr>This is an example of a two-line header, if needed. We recommend keeping headlines to one line.</vt:lpstr>
      <vt:lpstr>This is another  title here</vt:lpstr>
      <vt:lpstr>Change out Placeholder Image</vt:lpstr>
      <vt:lpstr>This is a title</vt:lpstr>
      <vt:lpstr>Helping people before, during and after disasters. The roles outlined in the Homeland Security Act define FEMA’s responsibility to carry out its mission to reduce the loss of life and property and protect the Nation from all hazards by leading and supporting a comprehensive, risk-based emergency management program. It accomplishes this vision through 3 strategic goals: Build a culture of preparedness, Ready the nation for catastrophic disasters, and Reduce the complexity of FEMA</vt:lpstr>
      <vt:lpstr>PowerPoint Presentation</vt:lpstr>
      <vt:lpstr>PowerPoint Presentation</vt:lpstr>
      <vt:lpstr>PowerPoint Presentation</vt:lpstr>
      <vt:lpstr>PowerPoint Presentation</vt:lpstr>
      <vt:lpstr>Primary color palette </vt:lpstr>
      <vt:lpstr>Helpful Resources</vt:lpstr>
      <vt:lpstr>PowerPoint Presentation</vt:lpstr>
      <vt:lpstr>This is an example of a pie chart with description</vt:lpstr>
      <vt:lpstr>This is an example of a pie chart with description</vt:lpstr>
      <vt:lpstr>Chart title goes here</vt:lpstr>
      <vt:lpstr>How to use icons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 PowerPoint Template</dc:title>
  <dc:subject/>
  <dc:creator>FEMA External Affairs</dc:creator>
  <cp:keywords/>
  <dc:description/>
  <cp:revision>1</cp:revision>
  <cp:lastPrinted>2020-03-02T16:45:50Z</cp:lastPrinted>
  <dcterms:created xsi:type="dcterms:W3CDTF">2012-11-19T20:41:22Z</dcterms:created>
  <dcterms:modified xsi:type="dcterms:W3CDTF">2025-02-06T19:17:36Z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0x0101002190222DC7718744ACBAEB9F07D1BDB3</vt:lpwstr>
  </property>
  <property fmtid="{D5CDD505-2E9C-101B-9397-08002B2CF9AE}" pid="3" name="MediaServiceImageTags">
    <vt:lpwstr/>
  </property>
</Properties>
</file>