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12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517775"/>
          </a:xfrm>
        </p:spPr>
        <p:txBody>
          <a:bodyPr/>
          <a:lstStyle/>
          <a:p>
            <a:r>
              <a:rPr lang="en-US"/>
              <a:t>Click to edit Master title style</a:t>
            </a:r>
            <a:endParaRPr lang="en-US" dirty="0"/>
          </a:p>
        </p:txBody>
      </p:sp>
      <p:sp>
        <p:nvSpPr>
          <p:cNvPr id="3" name="Rectangle 4">
            <a:extLst>
              <a:ext uri="{FF2B5EF4-FFF2-40B4-BE49-F238E27FC236}">
                <a16:creationId xmlns:a16="http://schemas.microsoft.com/office/drawing/2014/main" id="{3B65FE8F-7DC8-41CD-90CD-5E496925A2B5}"/>
              </a:ext>
            </a:extLst>
          </p:cNvPr>
          <p:cNvSpPr>
            <a:spLocks noGrp="1" noChangeArrowheads="1"/>
          </p:cNvSpPr>
          <p:nvPr>
            <p:ph type="dt" sz="half" idx="10"/>
          </p:nvPr>
        </p:nvSpPr>
        <p:spPr>
          <a:ln/>
        </p:spPr>
        <p:txBody>
          <a:bodyPr/>
          <a:lstStyle>
            <a:lvl1pPr>
              <a:defRPr/>
            </a:lvl1pPr>
          </a:lstStyle>
          <a:p>
            <a:pPr>
              <a:defRPr/>
            </a:pPr>
            <a:fld id="{BE30431B-E09E-4BC1-88CD-31538A2F38B9}" type="datetimeFigureOut">
              <a:rPr lang="en-US"/>
              <a:pPr>
                <a:defRPr/>
              </a:pPr>
              <a:t>2/24/2022</a:t>
            </a:fld>
            <a:endParaRPr lang="en-US"/>
          </a:p>
        </p:txBody>
      </p:sp>
      <p:sp>
        <p:nvSpPr>
          <p:cNvPr id="4" name="Rectangle 5">
            <a:extLst>
              <a:ext uri="{FF2B5EF4-FFF2-40B4-BE49-F238E27FC236}">
                <a16:creationId xmlns:a16="http://schemas.microsoft.com/office/drawing/2014/main" id="{FCE17C2A-68DD-4B7A-87A6-171765224D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48CA78BB-EE8B-49C0-9030-16807C1183A7}"/>
              </a:ext>
            </a:extLst>
          </p:cNvPr>
          <p:cNvSpPr>
            <a:spLocks noGrp="1"/>
          </p:cNvSpPr>
          <p:nvPr>
            <p:ph type="sldNum" sz="quarter" idx="12"/>
          </p:nvPr>
        </p:nvSpPr>
        <p:spPr>
          <a:ln/>
        </p:spPr>
        <p:txBody>
          <a:bodyPr/>
          <a:lstStyle>
            <a:lvl1pPr>
              <a:defRPr/>
            </a:lvl1pPr>
          </a:lstStyle>
          <a:p>
            <a:fld id="{B3A20220-94B6-4A5C-A57C-D77E7F276FCC}" type="slidenum">
              <a:rPr lang="en-US" altLang="en-US"/>
              <a:pPr/>
              <a:t>‹#›</a:t>
            </a:fld>
            <a:endParaRPr lang="en-US" altLang="en-US"/>
          </a:p>
        </p:txBody>
      </p:sp>
    </p:spTree>
    <p:extLst>
      <p:ext uri="{BB962C8B-B14F-4D97-AF65-F5344CB8AC3E}">
        <p14:creationId xmlns:p14="http://schemas.microsoft.com/office/powerpoint/2010/main" val="1302206966"/>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4">
            <a:extLst>
              <a:ext uri="{FF2B5EF4-FFF2-40B4-BE49-F238E27FC236}">
                <a16:creationId xmlns:a16="http://schemas.microsoft.com/office/drawing/2014/main" id="{1D6F45B3-539D-4C16-B107-776572915614}"/>
              </a:ext>
            </a:extLst>
          </p:cNvPr>
          <p:cNvSpPr>
            <a:spLocks noGrp="1" noChangeArrowheads="1"/>
          </p:cNvSpPr>
          <p:nvPr>
            <p:ph type="dt" sz="half" idx="10"/>
          </p:nvPr>
        </p:nvSpPr>
        <p:spPr>
          <a:ln/>
        </p:spPr>
        <p:txBody>
          <a:bodyPr/>
          <a:lstStyle>
            <a:lvl1pPr>
              <a:defRPr/>
            </a:lvl1pPr>
          </a:lstStyle>
          <a:p>
            <a:pPr>
              <a:defRPr/>
            </a:pPr>
            <a:fld id="{2848E480-C026-4A2F-BE41-8BC1731BF189}" type="datetimeFigureOut">
              <a:rPr lang="en-US"/>
              <a:pPr>
                <a:defRPr/>
              </a:pPr>
              <a:t>2/24/2022</a:t>
            </a:fld>
            <a:endParaRPr lang="en-US"/>
          </a:p>
        </p:txBody>
      </p:sp>
      <p:sp>
        <p:nvSpPr>
          <p:cNvPr id="4" name="Rectangle 5">
            <a:extLst>
              <a:ext uri="{FF2B5EF4-FFF2-40B4-BE49-F238E27FC236}">
                <a16:creationId xmlns:a16="http://schemas.microsoft.com/office/drawing/2014/main" id="{E8C7DD12-9B9B-4FB2-A268-EB2AAD05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D7DEA6EA-4A82-44ED-B027-D39F01EA31BB}"/>
              </a:ext>
            </a:extLst>
          </p:cNvPr>
          <p:cNvSpPr>
            <a:spLocks noGrp="1"/>
          </p:cNvSpPr>
          <p:nvPr>
            <p:ph type="sldNum" sz="quarter" idx="12"/>
          </p:nvPr>
        </p:nvSpPr>
        <p:spPr>
          <a:ln/>
        </p:spPr>
        <p:txBody>
          <a:bodyPr/>
          <a:lstStyle>
            <a:lvl1pPr>
              <a:defRPr/>
            </a:lvl1pPr>
          </a:lstStyle>
          <a:p>
            <a:fld id="{36675F07-60E4-4371-A8C8-B99DECA0FE23}" type="slidenum">
              <a:rPr lang="en-US" altLang="en-US"/>
              <a:pPr/>
              <a:t>‹#›</a:t>
            </a:fld>
            <a:endParaRPr lang="en-US" altLang="en-US"/>
          </a:p>
        </p:txBody>
      </p:sp>
    </p:spTree>
    <p:extLst>
      <p:ext uri="{BB962C8B-B14F-4D97-AF65-F5344CB8AC3E}">
        <p14:creationId xmlns:p14="http://schemas.microsoft.com/office/powerpoint/2010/main" val="171688001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806F0E0-D38E-4B18-B081-B19EF410C9F0}"/>
              </a:ext>
            </a:extLst>
          </p:cNvPr>
          <p:cNvSpPr>
            <a:spLocks noGrp="1" noChangeArrowheads="1"/>
          </p:cNvSpPr>
          <p:nvPr>
            <p:ph type="dt" sz="half" idx="10"/>
          </p:nvPr>
        </p:nvSpPr>
        <p:spPr/>
        <p:txBody>
          <a:bodyPr/>
          <a:lstStyle>
            <a:lvl1pPr>
              <a:defRPr smtClean="0"/>
            </a:lvl1pPr>
          </a:lstStyle>
          <a:p>
            <a:pPr>
              <a:defRPr/>
            </a:pPr>
            <a:fld id="{1FC2F6F2-99C4-4B54-ABCD-19379E520071}" type="datetimeFigureOut">
              <a:rPr lang="en-US"/>
              <a:pPr>
                <a:defRPr/>
              </a:pPr>
              <a:t>2/24/2022</a:t>
            </a:fld>
            <a:endParaRPr lang="en-US"/>
          </a:p>
        </p:txBody>
      </p:sp>
      <p:sp>
        <p:nvSpPr>
          <p:cNvPr id="3" name="Rectangle 5">
            <a:extLst>
              <a:ext uri="{FF2B5EF4-FFF2-40B4-BE49-F238E27FC236}">
                <a16:creationId xmlns:a16="http://schemas.microsoft.com/office/drawing/2014/main" id="{00ADF4F0-815B-4793-8946-AF17C69A5D0F}"/>
              </a:ext>
            </a:extLst>
          </p:cNvPr>
          <p:cNvSpPr>
            <a:spLocks noGrp="1" noChangeArrowheads="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47C427ED-3A7D-4BC0-B0CD-61DBE0CC8798}"/>
              </a:ext>
            </a:extLst>
          </p:cNvPr>
          <p:cNvSpPr>
            <a:spLocks noGrp="1"/>
          </p:cNvSpPr>
          <p:nvPr>
            <p:ph type="sldNum" sz="quarter" idx="12"/>
          </p:nvPr>
        </p:nvSpPr>
        <p:spPr>
          <a:xfrm>
            <a:off x="6934200" y="6245225"/>
            <a:ext cx="2133600" cy="476250"/>
          </a:xfrm>
        </p:spPr>
        <p:txBody>
          <a:bodyPr/>
          <a:lstStyle>
            <a:lvl1pPr>
              <a:defRPr/>
            </a:lvl1pPr>
          </a:lstStyle>
          <a:p>
            <a:fld id="{6ED6B8F4-30E8-4877-871C-03F464C9CDF0}" type="slidenum">
              <a:rPr lang="en-US" altLang="en-US"/>
              <a:pPr/>
              <a:t>‹#›</a:t>
            </a:fld>
            <a:endParaRPr lang="en-US" altLang="en-US"/>
          </a:p>
        </p:txBody>
      </p:sp>
    </p:spTree>
    <p:extLst>
      <p:ext uri="{BB962C8B-B14F-4D97-AF65-F5344CB8AC3E}">
        <p14:creationId xmlns:p14="http://schemas.microsoft.com/office/powerpoint/2010/main" val="836589879"/>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726F65-EE20-433F-BEED-775E6238A255}"/>
              </a:ext>
            </a:extLst>
          </p:cNvPr>
          <p:cNvSpPr>
            <a:spLocks noGrp="1" noChangeArrowheads="1"/>
          </p:cNvSpPr>
          <p:nvPr>
            <p:ph type="dt" sz="half" idx="10"/>
          </p:nvPr>
        </p:nvSpPr>
        <p:spPr>
          <a:ln/>
        </p:spPr>
        <p:txBody>
          <a:bodyPr/>
          <a:lstStyle>
            <a:lvl1pPr>
              <a:defRPr/>
            </a:lvl1pPr>
          </a:lstStyle>
          <a:p>
            <a:pPr>
              <a:defRPr/>
            </a:pPr>
            <a:fld id="{3C70196A-43A5-4EC9-B750-A29D1EBFB282}" type="datetimeFigureOut">
              <a:rPr lang="en-US"/>
              <a:pPr>
                <a:defRPr/>
              </a:pPr>
              <a:t>2/24/2022</a:t>
            </a:fld>
            <a:endParaRPr lang="en-US"/>
          </a:p>
        </p:txBody>
      </p:sp>
      <p:sp>
        <p:nvSpPr>
          <p:cNvPr id="6" name="Rectangle 5">
            <a:extLst>
              <a:ext uri="{FF2B5EF4-FFF2-40B4-BE49-F238E27FC236}">
                <a16:creationId xmlns:a16="http://schemas.microsoft.com/office/drawing/2014/main" id="{8F8ADEA8-2CF9-4138-ADFF-53D8B14F89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9587F2B9-CD49-41B4-8540-2DA0F22213E6}"/>
              </a:ext>
            </a:extLst>
          </p:cNvPr>
          <p:cNvSpPr>
            <a:spLocks noGrp="1"/>
          </p:cNvSpPr>
          <p:nvPr>
            <p:ph type="sldNum" sz="quarter" idx="12"/>
          </p:nvPr>
        </p:nvSpPr>
        <p:spPr>
          <a:ln/>
        </p:spPr>
        <p:txBody>
          <a:bodyPr/>
          <a:lstStyle>
            <a:lvl1pPr>
              <a:defRPr/>
            </a:lvl1pPr>
          </a:lstStyle>
          <a:p>
            <a:fld id="{FC95AC59-A7BB-4BBE-B563-248172E2AFA9}" type="slidenum">
              <a:rPr lang="en-US" altLang="en-US"/>
              <a:pPr/>
              <a:t>‹#›</a:t>
            </a:fld>
            <a:endParaRPr lang="en-US" altLang="en-US"/>
          </a:p>
        </p:txBody>
      </p:sp>
    </p:spTree>
    <p:extLst>
      <p:ext uri="{BB962C8B-B14F-4D97-AF65-F5344CB8AC3E}">
        <p14:creationId xmlns:p14="http://schemas.microsoft.com/office/powerpoint/2010/main" val="1542261121"/>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07E5D0-A098-45D7-ABB1-0A8DB6DCA62F}"/>
              </a:ext>
            </a:extLst>
          </p:cNvPr>
          <p:cNvSpPr>
            <a:spLocks noGrp="1" noChangeArrowheads="1"/>
          </p:cNvSpPr>
          <p:nvPr>
            <p:ph type="dt" sz="half" idx="10"/>
          </p:nvPr>
        </p:nvSpPr>
        <p:spPr>
          <a:ln/>
        </p:spPr>
        <p:txBody>
          <a:bodyPr/>
          <a:lstStyle>
            <a:lvl1pPr>
              <a:defRPr/>
            </a:lvl1pPr>
          </a:lstStyle>
          <a:p>
            <a:pPr>
              <a:defRPr/>
            </a:pPr>
            <a:fld id="{3E66149D-96E3-4B1B-B390-72634BD336E9}" type="datetimeFigureOut">
              <a:rPr lang="en-US"/>
              <a:pPr>
                <a:defRPr/>
              </a:pPr>
              <a:t>2/24/2022</a:t>
            </a:fld>
            <a:endParaRPr lang="en-US"/>
          </a:p>
        </p:txBody>
      </p:sp>
      <p:sp>
        <p:nvSpPr>
          <p:cNvPr id="6" name="Rectangle 5">
            <a:extLst>
              <a:ext uri="{FF2B5EF4-FFF2-40B4-BE49-F238E27FC236}">
                <a16:creationId xmlns:a16="http://schemas.microsoft.com/office/drawing/2014/main" id="{8EEF4C10-8254-4EB5-B6E7-7F01204E67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A5215E57-E0D3-46A6-B574-CBD93A35A141}"/>
              </a:ext>
            </a:extLst>
          </p:cNvPr>
          <p:cNvSpPr>
            <a:spLocks noGrp="1"/>
          </p:cNvSpPr>
          <p:nvPr>
            <p:ph type="sldNum" sz="quarter" idx="12"/>
          </p:nvPr>
        </p:nvSpPr>
        <p:spPr>
          <a:ln/>
        </p:spPr>
        <p:txBody>
          <a:bodyPr/>
          <a:lstStyle>
            <a:lvl1pPr>
              <a:defRPr/>
            </a:lvl1pPr>
          </a:lstStyle>
          <a:p>
            <a:fld id="{F08E119A-2A39-49B5-8978-A76CB1F45316}" type="slidenum">
              <a:rPr lang="en-US" altLang="en-US"/>
              <a:pPr/>
              <a:t>‹#›</a:t>
            </a:fld>
            <a:endParaRPr lang="en-US" altLang="en-US"/>
          </a:p>
        </p:txBody>
      </p:sp>
    </p:spTree>
    <p:extLst>
      <p:ext uri="{BB962C8B-B14F-4D97-AF65-F5344CB8AC3E}">
        <p14:creationId xmlns:p14="http://schemas.microsoft.com/office/powerpoint/2010/main" val="453821990"/>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B6A15A3B-7355-41C8-9F2D-ABB237495A14}"/>
              </a:ext>
            </a:extLst>
          </p:cNvPr>
          <p:cNvSpPr>
            <a:spLocks noGrp="1" noChangeArrowheads="1"/>
          </p:cNvSpPr>
          <p:nvPr>
            <p:ph type="dt" sz="half" idx="10"/>
          </p:nvPr>
        </p:nvSpPr>
        <p:spPr>
          <a:ln/>
        </p:spPr>
        <p:txBody>
          <a:bodyPr/>
          <a:lstStyle>
            <a:lvl1pPr>
              <a:defRPr/>
            </a:lvl1pPr>
          </a:lstStyle>
          <a:p>
            <a:pPr>
              <a:defRPr/>
            </a:pPr>
            <a:fld id="{CB319EA8-0421-4AF3-9E0A-378FB61D4DE1}" type="datetimeFigureOut">
              <a:rPr lang="en-US"/>
              <a:pPr>
                <a:defRPr/>
              </a:pPr>
              <a:t>2/24/2022</a:t>
            </a:fld>
            <a:endParaRPr lang="en-US"/>
          </a:p>
        </p:txBody>
      </p:sp>
      <p:sp>
        <p:nvSpPr>
          <p:cNvPr id="5" name="Rectangle 5">
            <a:extLst>
              <a:ext uri="{FF2B5EF4-FFF2-40B4-BE49-F238E27FC236}">
                <a16:creationId xmlns:a16="http://schemas.microsoft.com/office/drawing/2014/main" id="{BC827FF6-627B-4E20-9E36-DDCC1AEDFC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5763D1EB-9039-4014-BF8B-E564948DE5DC}"/>
              </a:ext>
            </a:extLst>
          </p:cNvPr>
          <p:cNvSpPr>
            <a:spLocks noGrp="1"/>
          </p:cNvSpPr>
          <p:nvPr>
            <p:ph type="sldNum" sz="quarter" idx="12"/>
          </p:nvPr>
        </p:nvSpPr>
        <p:spPr>
          <a:ln/>
        </p:spPr>
        <p:txBody>
          <a:bodyPr/>
          <a:lstStyle>
            <a:lvl1pPr>
              <a:defRPr/>
            </a:lvl1pPr>
          </a:lstStyle>
          <a:p>
            <a:fld id="{FD9B1992-1C14-45D9-B1E8-E1FB8478E43B}" type="slidenum">
              <a:rPr lang="en-US" altLang="en-US"/>
              <a:pPr/>
              <a:t>‹#›</a:t>
            </a:fld>
            <a:endParaRPr lang="en-US" altLang="en-US"/>
          </a:p>
        </p:txBody>
      </p:sp>
    </p:spTree>
    <p:extLst>
      <p:ext uri="{BB962C8B-B14F-4D97-AF65-F5344CB8AC3E}">
        <p14:creationId xmlns:p14="http://schemas.microsoft.com/office/powerpoint/2010/main" val="1001136962"/>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410200"/>
          </a:xfrm>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7CA087A4-2362-441D-A99D-2A60D015DE9A}"/>
              </a:ext>
            </a:extLst>
          </p:cNvPr>
          <p:cNvSpPr>
            <a:spLocks noGrp="1" noChangeArrowheads="1"/>
          </p:cNvSpPr>
          <p:nvPr>
            <p:ph type="dt" sz="half" idx="10"/>
          </p:nvPr>
        </p:nvSpPr>
        <p:spPr>
          <a:ln/>
        </p:spPr>
        <p:txBody>
          <a:bodyPr/>
          <a:lstStyle>
            <a:lvl1pPr>
              <a:defRPr/>
            </a:lvl1pPr>
          </a:lstStyle>
          <a:p>
            <a:pPr>
              <a:defRPr/>
            </a:pPr>
            <a:fld id="{381B7BE8-9621-40EE-864F-0D2D57D6791B}" type="datetimeFigureOut">
              <a:rPr lang="en-US"/>
              <a:pPr>
                <a:defRPr/>
              </a:pPr>
              <a:t>2/24/2022</a:t>
            </a:fld>
            <a:endParaRPr lang="en-US"/>
          </a:p>
        </p:txBody>
      </p:sp>
      <p:sp>
        <p:nvSpPr>
          <p:cNvPr id="5" name="Rectangle 5">
            <a:extLst>
              <a:ext uri="{FF2B5EF4-FFF2-40B4-BE49-F238E27FC236}">
                <a16:creationId xmlns:a16="http://schemas.microsoft.com/office/drawing/2014/main" id="{2668AD77-38EA-4389-A21A-994FD7C3D6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CDE4A3CF-3F8E-49AD-B602-B13DB4AFC769}"/>
              </a:ext>
            </a:extLst>
          </p:cNvPr>
          <p:cNvSpPr>
            <a:spLocks noGrp="1"/>
          </p:cNvSpPr>
          <p:nvPr>
            <p:ph type="sldNum" sz="quarter" idx="12"/>
          </p:nvPr>
        </p:nvSpPr>
        <p:spPr>
          <a:ln/>
        </p:spPr>
        <p:txBody>
          <a:bodyPr/>
          <a:lstStyle>
            <a:lvl1pPr>
              <a:defRPr/>
            </a:lvl1pPr>
          </a:lstStyle>
          <a:p>
            <a:fld id="{2D822AB4-CE1A-4393-9728-EF3F21BE6EF2}" type="slidenum">
              <a:rPr lang="en-US" altLang="en-US"/>
              <a:pPr/>
              <a:t>‹#›</a:t>
            </a:fld>
            <a:endParaRPr lang="en-US" altLang="en-US"/>
          </a:p>
        </p:txBody>
      </p:sp>
    </p:spTree>
    <p:extLst>
      <p:ext uri="{BB962C8B-B14F-4D97-AF65-F5344CB8AC3E}">
        <p14:creationId xmlns:p14="http://schemas.microsoft.com/office/powerpoint/2010/main" val="1338603734"/>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p:spPr>
        <p:txBody>
          <a:bodyPr/>
          <a:lstStyle/>
          <a:p>
            <a:r>
              <a:rPr lang="en-US"/>
              <a:t>Click to edit Master title style</a:t>
            </a:r>
          </a:p>
        </p:txBody>
      </p:sp>
      <p:sp>
        <p:nvSpPr>
          <p:cNvPr id="3" name="Content Placeholder 2"/>
          <p:cNvSpPr>
            <a:spLocks noGrp="1"/>
          </p:cNvSpPr>
          <p:nvPr>
            <p:ph idx="1"/>
          </p:nvPr>
        </p:nvSpPr>
        <p:spPr>
          <a:xfrm>
            <a:off x="457200" y="1068388"/>
            <a:ext cx="8229600" cy="4646612"/>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6F6E843E-E9ED-44A0-B0B1-5740F062C69F}"/>
              </a:ext>
            </a:extLst>
          </p:cNvPr>
          <p:cNvSpPr>
            <a:spLocks noGrp="1" noChangeArrowheads="1"/>
          </p:cNvSpPr>
          <p:nvPr>
            <p:ph type="dt" sz="half" idx="10"/>
          </p:nvPr>
        </p:nvSpPr>
        <p:spPr>
          <a:ln/>
        </p:spPr>
        <p:txBody>
          <a:bodyPr/>
          <a:lstStyle>
            <a:lvl1pPr>
              <a:defRPr/>
            </a:lvl1pPr>
          </a:lstStyle>
          <a:p>
            <a:pPr>
              <a:defRPr/>
            </a:pPr>
            <a:fld id="{03B2DE5D-445B-4CDF-BEAA-2D6D54AA22A2}" type="datetimeFigureOut">
              <a:rPr lang="en-US"/>
              <a:pPr>
                <a:defRPr/>
              </a:pPr>
              <a:t>2/24/2022</a:t>
            </a:fld>
            <a:endParaRPr lang="en-US"/>
          </a:p>
        </p:txBody>
      </p:sp>
      <p:sp>
        <p:nvSpPr>
          <p:cNvPr id="5" name="Rectangle 5">
            <a:extLst>
              <a:ext uri="{FF2B5EF4-FFF2-40B4-BE49-F238E27FC236}">
                <a16:creationId xmlns:a16="http://schemas.microsoft.com/office/drawing/2014/main" id="{1925518B-70E8-4743-8D35-9FF2A8E985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A121069D-A710-4316-ACDD-E751A07ADF9B}"/>
              </a:ext>
            </a:extLst>
          </p:cNvPr>
          <p:cNvSpPr>
            <a:spLocks noGrp="1"/>
          </p:cNvSpPr>
          <p:nvPr>
            <p:ph type="sldNum" sz="quarter" idx="12"/>
          </p:nvPr>
        </p:nvSpPr>
        <p:spPr>
          <a:ln/>
        </p:spPr>
        <p:txBody>
          <a:bodyPr/>
          <a:lstStyle>
            <a:lvl1pPr>
              <a:defRPr/>
            </a:lvl1pPr>
          </a:lstStyle>
          <a:p>
            <a:fld id="{035ADC80-067E-4618-8050-9C409D862740}" type="slidenum">
              <a:rPr lang="en-US" altLang="en-US"/>
              <a:pPr/>
              <a:t>‹#›</a:t>
            </a:fld>
            <a:endParaRPr lang="en-US" altLang="en-US"/>
          </a:p>
        </p:txBody>
      </p:sp>
    </p:spTree>
    <p:extLst>
      <p:ext uri="{BB962C8B-B14F-4D97-AF65-F5344CB8AC3E}">
        <p14:creationId xmlns:p14="http://schemas.microsoft.com/office/powerpoint/2010/main" val="2226122549"/>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2DBB825B-CBBE-4490-857E-4F6411A58258}"/>
              </a:ext>
            </a:extLst>
          </p:cNvPr>
          <p:cNvSpPr>
            <a:spLocks noGrp="1" noChangeArrowheads="1"/>
          </p:cNvSpPr>
          <p:nvPr>
            <p:ph type="dt" sz="half" idx="10"/>
          </p:nvPr>
        </p:nvSpPr>
        <p:spPr>
          <a:ln/>
        </p:spPr>
        <p:txBody>
          <a:bodyPr/>
          <a:lstStyle>
            <a:lvl1pPr>
              <a:defRPr/>
            </a:lvl1pPr>
          </a:lstStyle>
          <a:p>
            <a:pPr>
              <a:defRPr/>
            </a:pPr>
            <a:fld id="{CE0939A6-EA40-4949-A08A-8DB884389663}" type="datetimeFigureOut">
              <a:rPr lang="en-US"/>
              <a:pPr>
                <a:defRPr/>
              </a:pPr>
              <a:t>2/24/2022</a:t>
            </a:fld>
            <a:endParaRPr lang="en-US"/>
          </a:p>
        </p:txBody>
      </p:sp>
      <p:sp>
        <p:nvSpPr>
          <p:cNvPr id="5" name="Rectangle 5">
            <a:extLst>
              <a:ext uri="{FF2B5EF4-FFF2-40B4-BE49-F238E27FC236}">
                <a16:creationId xmlns:a16="http://schemas.microsoft.com/office/drawing/2014/main" id="{6D9209E8-C919-4503-BE7B-20B2F6F291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B0AD7C52-8CC3-4AB2-A15A-7DBED0EEA7FD}"/>
              </a:ext>
            </a:extLst>
          </p:cNvPr>
          <p:cNvSpPr>
            <a:spLocks noGrp="1"/>
          </p:cNvSpPr>
          <p:nvPr>
            <p:ph type="sldNum" sz="quarter" idx="12"/>
          </p:nvPr>
        </p:nvSpPr>
        <p:spPr>
          <a:ln/>
        </p:spPr>
        <p:txBody>
          <a:bodyPr/>
          <a:lstStyle>
            <a:lvl1pPr>
              <a:defRPr/>
            </a:lvl1pPr>
          </a:lstStyle>
          <a:p>
            <a:fld id="{2D74B3B4-999E-4BC6-A78E-8C22D78A0115}" type="slidenum">
              <a:rPr lang="en-US" altLang="en-US"/>
              <a:pPr/>
              <a:t>‹#›</a:t>
            </a:fld>
            <a:endParaRPr lang="en-US" altLang="en-US"/>
          </a:p>
        </p:txBody>
      </p:sp>
    </p:spTree>
    <p:extLst>
      <p:ext uri="{BB962C8B-B14F-4D97-AF65-F5344CB8AC3E}">
        <p14:creationId xmlns:p14="http://schemas.microsoft.com/office/powerpoint/2010/main" val="3189214991"/>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E65A9A3-4452-4346-B456-E10669ED965C}"/>
              </a:ext>
            </a:extLst>
          </p:cNvPr>
          <p:cNvSpPr>
            <a:spLocks noGrp="1" noChangeArrowheads="1"/>
          </p:cNvSpPr>
          <p:nvPr>
            <p:ph type="dt" sz="half" idx="10"/>
          </p:nvPr>
        </p:nvSpPr>
        <p:spPr>
          <a:ln/>
        </p:spPr>
        <p:txBody>
          <a:bodyPr/>
          <a:lstStyle>
            <a:lvl1pPr>
              <a:defRPr/>
            </a:lvl1pPr>
          </a:lstStyle>
          <a:p>
            <a:pPr>
              <a:defRPr/>
            </a:pPr>
            <a:fld id="{EB55736F-1952-428D-8859-D5B024B30F4A}" type="datetimeFigureOut">
              <a:rPr lang="en-US"/>
              <a:pPr>
                <a:defRPr/>
              </a:pPr>
              <a:t>2/24/2022</a:t>
            </a:fld>
            <a:endParaRPr lang="en-US"/>
          </a:p>
        </p:txBody>
      </p:sp>
      <p:sp>
        <p:nvSpPr>
          <p:cNvPr id="4" name="Rectangle 5">
            <a:extLst>
              <a:ext uri="{FF2B5EF4-FFF2-40B4-BE49-F238E27FC236}">
                <a16:creationId xmlns:a16="http://schemas.microsoft.com/office/drawing/2014/main" id="{904E0EB6-872E-4351-9007-4190BA4F53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1AA073D7-5A41-4D0E-82A7-CB04E3D8BA5C}"/>
              </a:ext>
            </a:extLst>
          </p:cNvPr>
          <p:cNvSpPr>
            <a:spLocks noGrp="1"/>
          </p:cNvSpPr>
          <p:nvPr>
            <p:ph type="sldNum" sz="quarter" idx="12"/>
          </p:nvPr>
        </p:nvSpPr>
        <p:spPr>
          <a:ln/>
        </p:spPr>
        <p:txBody>
          <a:bodyPr/>
          <a:lstStyle>
            <a:lvl1pPr>
              <a:defRPr/>
            </a:lvl1pPr>
          </a:lstStyle>
          <a:p>
            <a:fld id="{9F217239-110B-4788-818A-58EDB1BA3216}" type="slidenum">
              <a:rPr lang="en-US" altLang="en-US"/>
              <a:pPr/>
              <a:t>‹#›</a:t>
            </a:fld>
            <a:endParaRPr lang="en-US" altLang="en-US"/>
          </a:p>
        </p:txBody>
      </p:sp>
    </p:spTree>
    <p:extLst>
      <p:ext uri="{BB962C8B-B14F-4D97-AF65-F5344CB8AC3E}">
        <p14:creationId xmlns:p14="http://schemas.microsoft.com/office/powerpoint/2010/main" val="3207041310"/>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0">
              <a:defRPr sz="2800" b="0"/>
            </a:lvl1pPr>
            <a:lvl2pPr>
              <a:defRPr sz="2800" b="0"/>
            </a:lvl2pPr>
            <a:lvl3pPr>
              <a:defRPr sz="2800" b="0"/>
            </a:lvl3pPr>
            <a:lvl4pPr marL="1371600" indent="-342900">
              <a:buSzPct val="75000"/>
              <a:buFont typeface="Wingdings" panose="05000000000000000000" pitchFamily="2" charset="2"/>
              <a:buChar char="§"/>
              <a:defRPr sz="2800" b="0"/>
            </a:lvl4pPr>
            <a:lvl5pPr>
              <a:defRPr sz="2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a:extLst>
              <a:ext uri="{FF2B5EF4-FFF2-40B4-BE49-F238E27FC236}">
                <a16:creationId xmlns:a16="http://schemas.microsoft.com/office/drawing/2014/main" id="{B6332BB9-AF28-4AB4-ADC6-7DD90BD99210}"/>
              </a:ext>
            </a:extLst>
          </p:cNvPr>
          <p:cNvSpPr>
            <a:spLocks noGrp="1" noChangeArrowheads="1"/>
          </p:cNvSpPr>
          <p:nvPr>
            <p:ph type="ftr" sz="quarter" idx="10"/>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442AC28E-B10A-4BA1-A24C-0DFF7D515059}"/>
              </a:ext>
            </a:extLst>
          </p:cNvPr>
          <p:cNvSpPr>
            <a:spLocks noGrp="1"/>
          </p:cNvSpPr>
          <p:nvPr>
            <p:ph type="sldNum" sz="quarter" idx="11"/>
          </p:nvPr>
        </p:nvSpPr>
        <p:spPr/>
        <p:txBody>
          <a:bodyPr/>
          <a:lstStyle>
            <a:lvl1pPr>
              <a:defRPr/>
            </a:lvl1pPr>
          </a:lstStyle>
          <a:p>
            <a:fld id="{8BA3BEA8-FFD6-441F-80E2-DF452F91BE28}" type="slidenum">
              <a:rPr lang="en-US" altLang="en-US"/>
              <a:pPr/>
              <a:t>‹#›</a:t>
            </a:fld>
            <a:endParaRPr lang="en-US" altLang="en-US"/>
          </a:p>
        </p:txBody>
      </p:sp>
    </p:spTree>
    <p:extLst>
      <p:ext uri="{BB962C8B-B14F-4D97-AF65-F5344CB8AC3E}">
        <p14:creationId xmlns:p14="http://schemas.microsoft.com/office/powerpoint/2010/main" val="1363419904"/>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9E06C59-E70D-416A-8D26-1C8F77983697}"/>
              </a:ext>
            </a:extLst>
          </p:cNvPr>
          <p:cNvSpPr>
            <a:spLocks noGrp="1" noChangeArrowheads="1"/>
          </p:cNvSpPr>
          <p:nvPr>
            <p:ph type="dt" sz="half" idx="10"/>
          </p:nvPr>
        </p:nvSpPr>
        <p:spPr>
          <a:ln/>
        </p:spPr>
        <p:txBody>
          <a:bodyPr/>
          <a:lstStyle>
            <a:lvl1pPr>
              <a:defRPr/>
            </a:lvl1pPr>
          </a:lstStyle>
          <a:p>
            <a:pPr>
              <a:defRPr/>
            </a:pPr>
            <a:fld id="{3608EEEC-4A22-440D-866E-382E48766F76}" type="datetimeFigureOut">
              <a:rPr lang="en-US"/>
              <a:pPr>
                <a:defRPr/>
              </a:pPr>
              <a:t>2/24/2022</a:t>
            </a:fld>
            <a:endParaRPr lang="en-US"/>
          </a:p>
        </p:txBody>
      </p:sp>
      <p:sp>
        <p:nvSpPr>
          <p:cNvPr id="5" name="Rectangle 5">
            <a:extLst>
              <a:ext uri="{FF2B5EF4-FFF2-40B4-BE49-F238E27FC236}">
                <a16:creationId xmlns:a16="http://schemas.microsoft.com/office/drawing/2014/main" id="{A9262EA8-4888-4874-A7A4-4ABCA1D43D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D2117BB8-CCCF-4F77-8CA5-CAB24EDD017D}"/>
              </a:ext>
            </a:extLst>
          </p:cNvPr>
          <p:cNvSpPr>
            <a:spLocks noGrp="1"/>
          </p:cNvSpPr>
          <p:nvPr>
            <p:ph type="sldNum" sz="quarter" idx="12"/>
          </p:nvPr>
        </p:nvSpPr>
        <p:spPr>
          <a:ln/>
        </p:spPr>
        <p:txBody>
          <a:bodyPr/>
          <a:lstStyle>
            <a:lvl1pPr>
              <a:defRPr/>
            </a:lvl1pPr>
          </a:lstStyle>
          <a:p>
            <a:fld id="{6C6BEC43-C60F-4724-8246-067816388F80}" type="slidenum">
              <a:rPr lang="en-US" altLang="en-US"/>
              <a:pPr/>
              <a:t>‹#›</a:t>
            </a:fld>
            <a:endParaRPr lang="en-US" altLang="en-US"/>
          </a:p>
        </p:txBody>
      </p:sp>
    </p:spTree>
    <p:extLst>
      <p:ext uri="{BB962C8B-B14F-4D97-AF65-F5344CB8AC3E}">
        <p14:creationId xmlns:p14="http://schemas.microsoft.com/office/powerpoint/2010/main" val="3766758910"/>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3"/>
          </p:nvPr>
        </p:nvSpPr>
        <p:spPr>
          <a:xfrm>
            <a:off x="457200"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651375"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26B2224-2CB7-435F-AC9F-7FD4334EFF38}"/>
              </a:ext>
            </a:extLst>
          </p:cNvPr>
          <p:cNvSpPr>
            <a:spLocks noGrp="1" noChangeArrowheads="1"/>
          </p:cNvSpPr>
          <p:nvPr>
            <p:ph type="dt" sz="half" idx="15"/>
          </p:nvPr>
        </p:nvSpPr>
        <p:spPr>
          <a:ln/>
        </p:spPr>
        <p:txBody>
          <a:bodyPr/>
          <a:lstStyle>
            <a:lvl1pPr>
              <a:defRPr/>
            </a:lvl1pPr>
          </a:lstStyle>
          <a:p>
            <a:pPr>
              <a:defRPr/>
            </a:pPr>
            <a:fld id="{E0F956AA-B54C-4A70-8737-4E61A92A9FBA}" type="datetimeFigureOut">
              <a:rPr lang="en-US"/>
              <a:pPr>
                <a:defRPr/>
              </a:pPr>
              <a:t>2/24/2022</a:t>
            </a:fld>
            <a:endParaRPr lang="en-US"/>
          </a:p>
        </p:txBody>
      </p:sp>
      <p:sp>
        <p:nvSpPr>
          <p:cNvPr id="6" name="Rectangle 5">
            <a:extLst>
              <a:ext uri="{FF2B5EF4-FFF2-40B4-BE49-F238E27FC236}">
                <a16:creationId xmlns:a16="http://schemas.microsoft.com/office/drawing/2014/main" id="{3B5736FE-51A7-4BB9-8C47-2A11B03DD363}"/>
              </a:ext>
            </a:extLst>
          </p:cNvPr>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431DF11F-0CDF-4FAB-A74A-21C6ADBF49E7}"/>
              </a:ext>
            </a:extLst>
          </p:cNvPr>
          <p:cNvSpPr>
            <a:spLocks noGrp="1"/>
          </p:cNvSpPr>
          <p:nvPr>
            <p:ph type="sldNum" sz="quarter" idx="17"/>
          </p:nvPr>
        </p:nvSpPr>
        <p:spPr>
          <a:ln/>
        </p:spPr>
        <p:txBody>
          <a:bodyPr/>
          <a:lstStyle>
            <a:lvl1pPr>
              <a:defRPr/>
            </a:lvl1pPr>
          </a:lstStyle>
          <a:p>
            <a:fld id="{1079F275-0395-4265-8E1B-14C28DDF2288}" type="slidenum">
              <a:rPr lang="en-US" altLang="en-US"/>
              <a:pPr/>
              <a:t>‹#›</a:t>
            </a:fld>
            <a:endParaRPr lang="en-US" altLang="en-US"/>
          </a:p>
        </p:txBody>
      </p:sp>
    </p:spTree>
    <p:extLst>
      <p:ext uri="{BB962C8B-B14F-4D97-AF65-F5344CB8AC3E}">
        <p14:creationId xmlns:p14="http://schemas.microsoft.com/office/powerpoint/2010/main" val="213542790"/>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3"/>
          <p:cNvSpPr>
            <a:spLocks noGrp="1"/>
          </p:cNvSpPr>
          <p:nvPr>
            <p:ph sz="quarter" idx="13"/>
          </p:nvPr>
        </p:nvSpPr>
        <p:spPr>
          <a:xfrm>
            <a:off x="457200"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651375"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F857C61-15B0-47E1-971A-B334E56F16EC}"/>
              </a:ext>
            </a:extLst>
          </p:cNvPr>
          <p:cNvSpPr>
            <a:spLocks noGrp="1" noChangeArrowheads="1"/>
          </p:cNvSpPr>
          <p:nvPr>
            <p:ph type="dt" sz="half" idx="15"/>
          </p:nvPr>
        </p:nvSpPr>
        <p:spPr>
          <a:ln/>
        </p:spPr>
        <p:txBody>
          <a:bodyPr/>
          <a:lstStyle>
            <a:lvl1pPr>
              <a:defRPr/>
            </a:lvl1pPr>
          </a:lstStyle>
          <a:p>
            <a:pPr>
              <a:defRPr/>
            </a:pPr>
            <a:fld id="{81214F88-D2DD-4CAB-8C2A-4FB3ADC7CD62}" type="datetimeFigureOut">
              <a:rPr lang="en-US"/>
              <a:pPr>
                <a:defRPr/>
              </a:pPr>
              <a:t>2/24/2022</a:t>
            </a:fld>
            <a:endParaRPr lang="en-US"/>
          </a:p>
        </p:txBody>
      </p:sp>
      <p:sp>
        <p:nvSpPr>
          <p:cNvPr id="6" name="Rectangle 5">
            <a:extLst>
              <a:ext uri="{FF2B5EF4-FFF2-40B4-BE49-F238E27FC236}">
                <a16:creationId xmlns:a16="http://schemas.microsoft.com/office/drawing/2014/main" id="{7523CF90-DFBD-4C0A-98B0-0764932B91E0}"/>
              </a:ext>
            </a:extLst>
          </p:cNvPr>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3F926DCE-4D20-42A2-8151-A7CDA5E5B755}"/>
              </a:ext>
            </a:extLst>
          </p:cNvPr>
          <p:cNvSpPr>
            <a:spLocks noGrp="1"/>
          </p:cNvSpPr>
          <p:nvPr>
            <p:ph type="sldNum" sz="quarter" idx="17"/>
          </p:nvPr>
        </p:nvSpPr>
        <p:spPr>
          <a:ln/>
        </p:spPr>
        <p:txBody>
          <a:bodyPr/>
          <a:lstStyle>
            <a:lvl1pPr>
              <a:defRPr/>
            </a:lvl1pPr>
          </a:lstStyle>
          <a:p>
            <a:fld id="{5E5304BB-0368-4FAD-B4CB-6BB7523A8DE6}" type="slidenum">
              <a:rPr lang="en-US" altLang="en-US"/>
              <a:pPr/>
              <a:t>‹#›</a:t>
            </a:fld>
            <a:endParaRPr lang="en-US" altLang="en-US"/>
          </a:p>
        </p:txBody>
      </p:sp>
    </p:spTree>
    <p:extLst>
      <p:ext uri="{BB962C8B-B14F-4D97-AF65-F5344CB8AC3E}">
        <p14:creationId xmlns:p14="http://schemas.microsoft.com/office/powerpoint/2010/main" val="623638552"/>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ne Column: Image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3"/>
          <p:cNvSpPr>
            <a:spLocks noGrp="1"/>
          </p:cNvSpPr>
          <p:nvPr>
            <p:ph sz="quarter" idx="13"/>
          </p:nvPr>
        </p:nvSpPr>
        <p:spPr>
          <a:xfrm>
            <a:off x="457200" y="1153078"/>
            <a:ext cx="8229600" cy="213346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3472070"/>
            <a:ext cx="8229600" cy="217363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B67DC9-73C2-4C7E-8513-DF634C2173EE}"/>
              </a:ext>
            </a:extLst>
          </p:cNvPr>
          <p:cNvSpPr>
            <a:spLocks noGrp="1" noChangeArrowheads="1"/>
          </p:cNvSpPr>
          <p:nvPr>
            <p:ph type="dt" sz="half" idx="15"/>
          </p:nvPr>
        </p:nvSpPr>
        <p:spPr>
          <a:ln/>
        </p:spPr>
        <p:txBody>
          <a:bodyPr/>
          <a:lstStyle>
            <a:lvl1pPr>
              <a:defRPr/>
            </a:lvl1pPr>
          </a:lstStyle>
          <a:p>
            <a:pPr>
              <a:defRPr/>
            </a:pPr>
            <a:fld id="{FB0F3827-C5DF-4D2C-BE7D-C238797B6274}" type="datetimeFigureOut">
              <a:rPr lang="en-US"/>
              <a:pPr>
                <a:defRPr/>
              </a:pPr>
              <a:t>2/24/2022</a:t>
            </a:fld>
            <a:endParaRPr lang="en-US"/>
          </a:p>
        </p:txBody>
      </p:sp>
      <p:sp>
        <p:nvSpPr>
          <p:cNvPr id="6" name="Rectangle 5">
            <a:extLst>
              <a:ext uri="{FF2B5EF4-FFF2-40B4-BE49-F238E27FC236}">
                <a16:creationId xmlns:a16="http://schemas.microsoft.com/office/drawing/2014/main" id="{099AA324-B2E3-4758-8A26-F400599A942D}"/>
              </a:ext>
            </a:extLst>
          </p:cNvPr>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70F7C72F-D7FE-41CB-93E4-CD0838DF74BD}"/>
              </a:ext>
            </a:extLst>
          </p:cNvPr>
          <p:cNvSpPr>
            <a:spLocks noGrp="1"/>
          </p:cNvSpPr>
          <p:nvPr>
            <p:ph type="sldNum" sz="quarter" idx="17"/>
          </p:nvPr>
        </p:nvSpPr>
        <p:spPr>
          <a:ln/>
        </p:spPr>
        <p:txBody>
          <a:bodyPr/>
          <a:lstStyle>
            <a:lvl1pPr>
              <a:defRPr/>
            </a:lvl1pPr>
          </a:lstStyle>
          <a:p>
            <a:fld id="{3E815A38-9D1D-468C-9148-B6C037A85659}" type="slidenum">
              <a:rPr lang="en-US" altLang="en-US"/>
              <a:pPr/>
              <a:t>‹#›</a:t>
            </a:fld>
            <a:endParaRPr lang="en-US" altLang="en-US"/>
          </a:p>
        </p:txBody>
      </p:sp>
    </p:spTree>
    <p:extLst>
      <p:ext uri="{BB962C8B-B14F-4D97-AF65-F5344CB8AC3E}">
        <p14:creationId xmlns:p14="http://schemas.microsoft.com/office/powerpoint/2010/main" val="436000336"/>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One Column TopBottom Top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3"/>
          <p:cNvSpPr>
            <a:spLocks noGrp="1"/>
          </p:cNvSpPr>
          <p:nvPr>
            <p:ph sz="quarter" idx="13"/>
          </p:nvPr>
        </p:nvSpPr>
        <p:spPr>
          <a:xfrm>
            <a:off x="457200" y="1153078"/>
            <a:ext cx="8229600" cy="88275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2057400"/>
            <a:ext cx="8229600" cy="358830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8215733C-3BC9-42B3-805B-2E4AD92787EC}"/>
              </a:ext>
            </a:extLst>
          </p:cNvPr>
          <p:cNvSpPr>
            <a:spLocks noGrp="1" noChangeArrowheads="1"/>
          </p:cNvSpPr>
          <p:nvPr>
            <p:ph type="dt" sz="half" idx="15"/>
          </p:nvPr>
        </p:nvSpPr>
        <p:spPr>
          <a:ln/>
        </p:spPr>
        <p:txBody>
          <a:bodyPr/>
          <a:lstStyle>
            <a:lvl1pPr>
              <a:defRPr/>
            </a:lvl1pPr>
          </a:lstStyle>
          <a:p>
            <a:pPr>
              <a:defRPr/>
            </a:pPr>
            <a:fld id="{12B76833-0810-4CE1-B428-52E57A3C62A6}" type="datetimeFigureOut">
              <a:rPr lang="en-US"/>
              <a:pPr>
                <a:defRPr/>
              </a:pPr>
              <a:t>2/24/2022</a:t>
            </a:fld>
            <a:endParaRPr lang="en-US"/>
          </a:p>
        </p:txBody>
      </p:sp>
      <p:sp>
        <p:nvSpPr>
          <p:cNvPr id="6" name="Rectangle 5">
            <a:extLst>
              <a:ext uri="{FF2B5EF4-FFF2-40B4-BE49-F238E27FC236}">
                <a16:creationId xmlns:a16="http://schemas.microsoft.com/office/drawing/2014/main" id="{8AF81D11-A31A-4BFE-B71C-D60F72E6E7A6}"/>
              </a:ext>
            </a:extLst>
          </p:cNvPr>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7CD65E43-A8FF-4D8B-BEB1-1F598DC8B4B2}"/>
              </a:ext>
            </a:extLst>
          </p:cNvPr>
          <p:cNvSpPr>
            <a:spLocks noGrp="1"/>
          </p:cNvSpPr>
          <p:nvPr>
            <p:ph type="sldNum" sz="quarter" idx="17"/>
          </p:nvPr>
        </p:nvSpPr>
        <p:spPr>
          <a:ln/>
        </p:spPr>
        <p:txBody>
          <a:bodyPr/>
          <a:lstStyle>
            <a:lvl1pPr>
              <a:defRPr/>
            </a:lvl1pPr>
          </a:lstStyle>
          <a:p>
            <a:fld id="{54578120-78C4-495C-B1B4-96BD94394EFE}" type="slidenum">
              <a:rPr lang="en-US" altLang="en-US"/>
              <a:pPr/>
              <a:t>‹#›</a:t>
            </a:fld>
            <a:endParaRPr lang="en-US" altLang="en-US"/>
          </a:p>
        </p:txBody>
      </p:sp>
    </p:spTree>
    <p:extLst>
      <p:ext uri="{BB962C8B-B14F-4D97-AF65-F5344CB8AC3E}">
        <p14:creationId xmlns:p14="http://schemas.microsoft.com/office/powerpoint/2010/main" val="3769377396"/>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wo Column Small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3"/>
          </p:nvPr>
        </p:nvSpPr>
        <p:spPr>
          <a:xfrm>
            <a:off x="457201" y="1153077"/>
            <a:ext cx="1371600"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1905001" y="1153077"/>
            <a:ext cx="6781800"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5BE694AD-99FA-47A8-BE94-3ABE1A68871A}"/>
              </a:ext>
            </a:extLst>
          </p:cNvPr>
          <p:cNvSpPr>
            <a:spLocks noGrp="1" noChangeArrowheads="1"/>
          </p:cNvSpPr>
          <p:nvPr>
            <p:ph type="dt" sz="half" idx="15"/>
          </p:nvPr>
        </p:nvSpPr>
        <p:spPr>
          <a:ln/>
        </p:spPr>
        <p:txBody>
          <a:bodyPr/>
          <a:lstStyle>
            <a:lvl1pPr>
              <a:defRPr/>
            </a:lvl1pPr>
          </a:lstStyle>
          <a:p>
            <a:pPr>
              <a:defRPr/>
            </a:pPr>
            <a:fld id="{F81A85EB-C056-4D99-B6A8-8EE50D2B31D8}" type="datetimeFigureOut">
              <a:rPr lang="en-US"/>
              <a:pPr>
                <a:defRPr/>
              </a:pPr>
              <a:t>2/24/2022</a:t>
            </a:fld>
            <a:endParaRPr lang="en-US"/>
          </a:p>
        </p:txBody>
      </p:sp>
      <p:sp>
        <p:nvSpPr>
          <p:cNvPr id="6" name="Rectangle 5">
            <a:extLst>
              <a:ext uri="{FF2B5EF4-FFF2-40B4-BE49-F238E27FC236}">
                <a16:creationId xmlns:a16="http://schemas.microsoft.com/office/drawing/2014/main" id="{B5790B62-D7E2-4875-8226-042337CA3CF9}"/>
              </a:ext>
            </a:extLst>
          </p:cNvPr>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D846EBB3-BBCA-4C7E-8A7A-2089BB45F390}"/>
              </a:ext>
            </a:extLst>
          </p:cNvPr>
          <p:cNvSpPr>
            <a:spLocks noGrp="1"/>
          </p:cNvSpPr>
          <p:nvPr>
            <p:ph type="sldNum" sz="quarter" idx="17"/>
          </p:nvPr>
        </p:nvSpPr>
        <p:spPr>
          <a:ln/>
        </p:spPr>
        <p:txBody>
          <a:bodyPr/>
          <a:lstStyle>
            <a:lvl1pPr>
              <a:defRPr/>
            </a:lvl1pPr>
          </a:lstStyle>
          <a:p>
            <a:fld id="{12D2FDF1-EAD8-450C-9D0B-0C6F5A2648F9}" type="slidenum">
              <a:rPr lang="en-US" altLang="en-US"/>
              <a:pPr/>
              <a:t>‹#›</a:t>
            </a:fld>
            <a:endParaRPr lang="en-US" altLang="en-US"/>
          </a:p>
        </p:txBody>
      </p:sp>
    </p:spTree>
    <p:extLst>
      <p:ext uri="{BB962C8B-B14F-4D97-AF65-F5344CB8AC3E}">
        <p14:creationId xmlns:p14="http://schemas.microsoft.com/office/powerpoint/2010/main" val="1869006343"/>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1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4">
            <a:extLst>
              <a:ext uri="{FF2B5EF4-FFF2-40B4-BE49-F238E27FC236}">
                <a16:creationId xmlns:a16="http://schemas.microsoft.com/office/drawing/2014/main" id="{44702639-FD84-4ACB-9014-5289EA015A6C}"/>
              </a:ext>
            </a:extLst>
          </p:cNvPr>
          <p:cNvSpPr>
            <a:spLocks noGrp="1" noChangeArrowheads="1"/>
          </p:cNvSpPr>
          <p:nvPr>
            <p:ph type="dt" sz="half" idx="10"/>
          </p:nvPr>
        </p:nvSpPr>
        <p:spPr>
          <a:ln/>
        </p:spPr>
        <p:txBody>
          <a:bodyPr/>
          <a:lstStyle>
            <a:lvl1pPr>
              <a:defRPr/>
            </a:lvl1pPr>
          </a:lstStyle>
          <a:p>
            <a:pPr>
              <a:defRPr/>
            </a:pPr>
            <a:fld id="{E5AFC0CC-AD97-4C89-AE9E-C83E32741DE0}" type="datetimeFigureOut">
              <a:rPr lang="en-US"/>
              <a:pPr>
                <a:defRPr/>
              </a:pPr>
              <a:t>2/24/2022</a:t>
            </a:fld>
            <a:endParaRPr lang="en-US"/>
          </a:p>
        </p:txBody>
      </p:sp>
      <p:sp>
        <p:nvSpPr>
          <p:cNvPr id="7" name="Rectangle 5">
            <a:extLst>
              <a:ext uri="{FF2B5EF4-FFF2-40B4-BE49-F238E27FC236}">
                <a16:creationId xmlns:a16="http://schemas.microsoft.com/office/drawing/2014/main" id="{2BD366C8-0DF6-444B-89EE-34C6F4D8C4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Slide Number Placeholder 3">
            <a:extLst>
              <a:ext uri="{FF2B5EF4-FFF2-40B4-BE49-F238E27FC236}">
                <a16:creationId xmlns:a16="http://schemas.microsoft.com/office/drawing/2014/main" id="{19C89371-65AA-465D-A26A-1B3A6E915752}"/>
              </a:ext>
            </a:extLst>
          </p:cNvPr>
          <p:cNvSpPr>
            <a:spLocks noGrp="1"/>
          </p:cNvSpPr>
          <p:nvPr>
            <p:ph type="sldNum" sz="quarter" idx="12"/>
          </p:nvPr>
        </p:nvSpPr>
        <p:spPr>
          <a:ln/>
        </p:spPr>
        <p:txBody>
          <a:bodyPr/>
          <a:lstStyle>
            <a:lvl1pPr>
              <a:defRPr/>
            </a:lvl1pPr>
          </a:lstStyle>
          <a:p>
            <a:fld id="{D74DBE54-5027-4A90-B83B-B645EFC7F6A7}" type="slidenum">
              <a:rPr lang="en-US" altLang="en-US"/>
              <a:pPr/>
              <a:t>‹#›</a:t>
            </a:fld>
            <a:endParaRPr lang="en-US" altLang="en-US"/>
          </a:p>
        </p:txBody>
      </p:sp>
    </p:spTree>
    <p:extLst>
      <p:ext uri="{BB962C8B-B14F-4D97-AF65-F5344CB8AC3E}">
        <p14:creationId xmlns:p14="http://schemas.microsoft.com/office/powerpoint/2010/main" val="1643549039"/>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FEMA Visual Template">
            <a:extLst>
              <a:ext uri="{FF2B5EF4-FFF2-40B4-BE49-F238E27FC236}">
                <a16:creationId xmlns:a16="http://schemas.microsoft.com/office/drawing/2014/main" id="{CA81C58B-6081-4F59-B8DB-D35B979671C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B34EDD00-07CE-439E-AF94-A9DC958D2EDE}"/>
              </a:ext>
            </a:extLst>
          </p:cNvPr>
          <p:cNvSpPr>
            <a:spLocks noGrp="1" noChangeArrowheads="1"/>
          </p:cNvSpPr>
          <p:nvPr>
            <p:ph type="title"/>
          </p:nvPr>
        </p:nvSpPr>
        <p:spPr bwMode="auto">
          <a:xfrm>
            <a:off x="457200" y="1984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EFC85702-955C-4A19-9F53-4D613A532D92}"/>
              </a:ext>
            </a:extLst>
          </p:cNvPr>
          <p:cNvSpPr>
            <a:spLocks noGrp="1" noChangeArrowheads="1"/>
          </p:cNvSpPr>
          <p:nvPr>
            <p:ph type="body" idx="1"/>
          </p:nvPr>
        </p:nvSpPr>
        <p:spPr bwMode="auto">
          <a:xfrm>
            <a:off x="457200" y="1068388"/>
            <a:ext cx="82296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2" name="Rectangle 4">
            <a:extLst>
              <a:ext uri="{FF2B5EF4-FFF2-40B4-BE49-F238E27FC236}">
                <a16:creationId xmlns:a16="http://schemas.microsoft.com/office/drawing/2014/main" id="{7D51F132-4710-4512-B173-25264640B12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b="0" smtClean="0">
                <a:latin typeface="+mn-lt"/>
                <a:cs typeface="+mn-cs"/>
              </a:defRPr>
            </a:lvl1pPr>
          </a:lstStyle>
          <a:p>
            <a:pPr>
              <a:defRPr/>
            </a:pPr>
            <a:fld id="{E8026C9A-A3B4-4E3A-9EB4-5F49D96DC10A}" type="datetimeFigureOut">
              <a:rPr lang="en-US"/>
              <a:pPr>
                <a:defRPr/>
              </a:pPr>
              <a:t>2/24/2022</a:t>
            </a:fld>
            <a:endParaRPr lang="en-US"/>
          </a:p>
        </p:txBody>
      </p:sp>
      <p:sp>
        <p:nvSpPr>
          <p:cNvPr id="1029" name="Rectangle 5">
            <a:extLst>
              <a:ext uri="{FF2B5EF4-FFF2-40B4-BE49-F238E27FC236}">
                <a16:creationId xmlns:a16="http://schemas.microsoft.com/office/drawing/2014/main" id="{33703C6B-F763-49A7-B120-8685627BB92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a:latin typeface="+mn-lt"/>
                <a:cs typeface="+mn-cs"/>
              </a:defRPr>
            </a:lvl1pPr>
          </a:lstStyle>
          <a:p>
            <a:pPr>
              <a:defRPr/>
            </a:pPr>
            <a:endParaRPr lang="en-US"/>
          </a:p>
        </p:txBody>
      </p:sp>
      <p:cxnSp>
        <p:nvCxnSpPr>
          <p:cNvPr id="8" name="Straight Connector 7">
            <a:extLst>
              <a:ext uri="{FF2B5EF4-FFF2-40B4-BE49-F238E27FC236}">
                <a16:creationId xmlns:a16="http://schemas.microsoft.com/office/drawing/2014/main" id="{47110807-A0BE-43F7-B791-FACE32240CEB}"/>
              </a:ext>
            </a:extLst>
          </p:cNvPr>
          <p:cNvCxnSpPr/>
          <p:nvPr/>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F32B1254-3560-4762-A9E7-BA67C1357C42}"/>
              </a:ext>
            </a:extLst>
          </p:cNvPr>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a:solidFill>
                  <a:srgbClr val="F4F8FE"/>
                </a:solidFill>
              </a:defRPr>
            </a:lvl1pPr>
          </a:lstStyle>
          <a:p>
            <a:fld id="{A63BED80-76E0-4CC6-8894-0D1B7B3594F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1" r:id="rId1"/>
    <p:sldLayoutId id="2147483697"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8" r:id="rId11"/>
    <p:sldLayoutId id="2147483690" r:id="rId12"/>
    <p:sldLayoutId id="2147483691" r:id="rId13"/>
    <p:sldLayoutId id="2147483692" r:id="rId14"/>
    <p:sldLayoutId id="2147483693" r:id="rId15"/>
    <p:sldLayoutId id="2147483694" r:id="rId16"/>
    <p:sldLayoutId id="2147483695" r:id="rId17"/>
    <p:sldLayoutId id="2147483696" r:id="rId18"/>
  </p:sldLayoutIdLst>
  <p:transition>
    <p:wipe dir="r"/>
  </p:transition>
  <p:txStyles>
    <p:titleStyle>
      <a:lvl1pPr algn="l" rtl="0" fontAlgn="base">
        <a:spcBef>
          <a:spcPct val="0"/>
        </a:spcBef>
        <a:spcAft>
          <a:spcPct val="0"/>
        </a:spcAft>
        <a:defRPr sz="3800" b="1">
          <a:solidFill>
            <a:srgbClr val="000066"/>
          </a:solidFill>
          <a:latin typeface="+mj-lt"/>
          <a:ea typeface="+mj-ea"/>
          <a:cs typeface="+mj-cs"/>
        </a:defRPr>
      </a:lvl1pPr>
      <a:lvl2pPr algn="l" rtl="0" fontAlgn="base">
        <a:spcBef>
          <a:spcPct val="0"/>
        </a:spcBef>
        <a:spcAft>
          <a:spcPct val="0"/>
        </a:spcAft>
        <a:defRPr sz="3800" b="1">
          <a:solidFill>
            <a:srgbClr val="000066"/>
          </a:solidFill>
          <a:latin typeface="Times New Roman" pitchFamily="18" charset="0"/>
          <a:cs typeface="Arial" charset="0"/>
        </a:defRPr>
      </a:lvl2pPr>
      <a:lvl3pPr algn="l" rtl="0" fontAlgn="base">
        <a:spcBef>
          <a:spcPct val="0"/>
        </a:spcBef>
        <a:spcAft>
          <a:spcPct val="0"/>
        </a:spcAft>
        <a:defRPr sz="3800" b="1">
          <a:solidFill>
            <a:srgbClr val="000066"/>
          </a:solidFill>
          <a:latin typeface="Times New Roman" pitchFamily="18" charset="0"/>
          <a:cs typeface="Arial" charset="0"/>
        </a:defRPr>
      </a:lvl3pPr>
      <a:lvl4pPr algn="l" rtl="0" fontAlgn="base">
        <a:spcBef>
          <a:spcPct val="0"/>
        </a:spcBef>
        <a:spcAft>
          <a:spcPct val="0"/>
        </a:spcAft>
        <a:defRPr sz="3800" b="1">
          <a:solidFill>
            <a:srgbClr val="000066"/>
          </a:solidFill>
          <a:latin typeface="Times New Roman" pitchFamily="18" charset="0"/>
          <a:cs typeface="Arial" charset="0"/>
        </a:defRPr>
      </a:lvl4pPr>
      <a:lvl5pPr algn="l" rtl="0" fontAlgn="base">
        <a:spcBef>
          <a:spcPct val="0"/>
        </a:spcBef>
        <a:spcAft>
          <a:spcPct val="0"/>
        </a:spcAft>
        <a:defRPr sz="3800" b="1">
          <a:solidFill>
            <a:srgbClr val="000066"/>
          </a:solidFill>
          <a:latin typeface="Times New Roman" pitchFamily="18" charset="0"/>
          <a:cs typeface="Arial" charset="0"/>
        </a:defRPr>
      </a:lvl5pPr>
      <a:lvl6pPr marL="457200" algn="l" rtl="0" eaLnBrk="1" fontAlgn="base" hangingPunct="1">
        <a:spcBef>
          <a:spcPct val="0"/>
        </a:spcBef>
        <a:spcAft>
          <a:spcPct val="0"/>
        </a:spcAft>
        <a:defRPr sz="3800" b="1">
          <a:solidFill>
            <a:srgbClr val="000066"/>
          </a:solidFill>
          <a:latin typeface="Times New Roman" pitchFamily="18" charset="0"/>
          <a:cs typeface="Arial" charset="0"/>
        </a:defRPr>
      </a:lvl6pPr>
      <a:lvl7pPr marL="914400" algn="l" rtl="0" eaLnBrk="1" fontAlgn="base" hangingPunct="1">
        <a:spcBef>
          <a:spcPct val="0"/>
        </a:spcBef>
        <a:spcAft>
          <a:spcPct val="0"/>
        </a:spcAft>
        <a:defRPr sz="3800" b="1">
          <a:solidFill>
            <a:srgbClr val="000066"/>
          </a:solidFill>
          <a:latin typeface="Times New Roman" pitchFamily="18" charset="0"/>
          <a:cs typeface="Arial" charset="0"/>
        </a:defRPr>
      </a:lvl7pPr>
      <a:lvl8pPr marL="1371600" algn="l" rtl="0" eaLnBrk="1" fontAlgn="base" hangingPunct="1">
        <a:spcBef>
          <a:spcPct val="0"/>
        </a:spcBef>
        <a:spcAft>
          <a:spcPct val="0"/>
        </a:spcAft>
        <a:defRPr sz="3800" b="1">
          <a:solidFill>
            <a:srgbClr val="000066"/>
          </a:solidFill>
          <a:latin typeface="Times New Roman" pitchFamily="18" charset="0"/>
          <a:cs typeface="Arial" charset="0"/>
        </a:defRPr>
      </a:lvl8pPr>
      <a:lvl9pPr marL="1828800" algn="l" rtl="0" eaLnBrk="1" fontAlgn="base" hangingPunct="1">
        <a:spcBef>
          <a:spcPct val="0"/>
        </a:spcBef>
        <a:spcAft>
          <a:spcPct val="0"/>
        </a:spcAft>
        <a:defRPr sz="3800" b="1">
          <a:solidFill>
            <a:srgbClr val="000066"/>
          </a:solidFill>
          <a:latin typeface="Times New Roman" pitchFamily="18" charset="0"/>
          <a:cs typeface="Arial" charset="0"/>
        </a:defRPr>
      </a:lvl9pPr>
    </p:titleStyle>
    <p:bodyStyle>
      <a:lvl1pPr algn="l" rtl="0" fontAlgn="base">
        <a:spcBef>
          <a:spcPct val="20000"/>
        </a:spcBef>
        <a:spcAft>
          <a:spcPct val="0"/>
        </a:spcAft>
        <a:tabLst>
          <a:tab pos="401638" algn="l"/>
        </a:tabLst>
        <a:defRPr sz="2800">
          <a:solidFill>
            <a:srgbClr val="000066"/>
          </a:solidFill>
          <a:latin typeface="+mn-lt"/>
          <a:ea typeface="+mn-ea"/>
          <a:cs typeface="+mn-cs"/>
        </a:defRPr>
      </a:lvl1pPr>
      <a:lvl2pPr marL="457200" indent="-342900" algn="l" rtl="0" fontAlgn="base">
        <a:spcBef>
          <a:spcPct val="20000"/>
        </a:spcBef>
        <a:spcAft>
          <a:spcPct val="0"/>
        </a:spcAft>
        <a:buFont typeface="Arial" panose="020B0604020202020204" pitchFamily="34" charset="0"/>
        <a:buChar char="•"/>
        <a:tabLst>
          <a:tab pos="401638" algn="l"/>
        </a:tabLst>
        <a:defRPr sz="2800">
          <a:solidFill>
            <a:srgbClr val="000066"/>
          </a:solidFill>
          <a:latin typeface="+mn-lt"/>
          <a:cs typeface="+mn-cs"/>
        </a:defRPr>
      </a:lvl2pPr>
      <a:lvl3pPr marL="914400" indent="-342900" algn="l" rtl="0" fontAlgn="base">
        <a:spcBef>
          <a:spcPct val="20000"/>
        </a:spcBef>
        <a:spcAft>
          <a:spcPct val="0"/>
        </a:spcAft>
        <a:buFont typeface="Wingdings" panose="05000000000000000000" pitchFamily="2" charset="2"/>
        <a:buChar char="§"/>
        <a:tabLst>
          <a:tab pos="401638" algn="l"/>
        </a:tabLst>
        <a:defRPr sz="2800">
          <a:solidFill>
            <a:srgbClr val="000066"/>
          </a:solidFill>
          <a:latin typeface="+mn-lt"/>
          <a:cs typeface="+mn-cs"/>
        </a:defRPr>
      </a:lvl3pPr>
      <a:lvl4pPr marL="1371600" indent="-342900" algn="l" rtl="0" fontAlgn="base">
        <a:spcBef>
          <a:spcPct val="20000"/>
        </a:spcBef>
        <a:spcAft>
          <a:spcPct val="0"/>
        </a:spcAft>
        <a:buFont typeface="Wingdings" panose="05000000000000000000" pitchFamily="2" charset="2"/>
        <a:buChar char="§"/>
        <a:tabLst>
          <a:tab pos="401638" algn="l"/>
        </a:tabLst>
        <a:defRPr sz="2800">
          <a:solidFill>
            <a:srgbClr val="000066"/>
          </a:solidFill>
          <a:latin typeface="+mn-lt"/>
          <a:cs typeface="+mn-cs"/>
        </a:defRPr>
      </a:lvl4pPr>
      <a:lvl5pPr marL="2174875" indent="-228600" algn="l" rtl="0" fontAlgn="base">
        <a:spcBef>
          <a:spcPct val="20000"/>
        </a:spcBef>
        <a:spcAft>
          <a:spcPct val="0"/>
        </a:spcAft>
        <a:buChar char="»"/>
        <a:tabLst>
          <a:tab pos="401638" algn="l"/>
        </a:tabLst>
        <a:defRPr sz="2000" b="1">
          <a:solidFill>
            <a:srgbClr val="000066"/>
          </a:solidFill>
          <a:latin typeface="+mn-lt"/>
          <a:cs typeface="+mn-cs"/>
        </a:defRPr>
      </a:lvl5pPr>
      <a:lvl6pPr marL="26320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6pPr>
      <a:lvl7pPr marL="30892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7pPr>
      <a:lvl8pPr marL="35464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8pPr>
      <a:lvl9pPr marL="40036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ema.gov/media-library/assets/documents/148019" TargetMode="External"/><Relationship Id="rId2" Type="http://schemas.openxmlformats.org/officeDocument/2006/relationships/hyperlink" Target="026220524153237FDA2F1308002402CC.pdf"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fema.gov/resource-management-mutual-aid"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www.fema.gov/pdf/emergency/nims/nims_cred_guidelines_report.pdf" TargetMode="External"/><Relationship Id="rId2" Type="http://schemas.openxmlformats.org/officeDocument/2006/relationships/hyperlink" Target="http://www.fema.gov/nims-doctrine-supporting-guides-tools" TargetMode="Externa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5523FB5A-FD99-4CCE-9751-507C3E68D1EF}"/>
              </a:ext>
            </a:extLst>
          </p:cNvPr>
          <p:cNvSpPr>
            <a:spLocks noGrp="1"/>
          </p:cNvSpPr>
          <p:nvPr>
            <p:ph type="title"/>
          </p:nvPr>
        </p:nvSpPr>
        <p:spPr/>
        <p:txBody>
          <a:bodyPr/>
          <a:lstStyle/>
          <a:p>
            <a:pPr>
              <a:spcBef>
                <a:spcPct val="100000"/>
              </a:spcBef>
              <a:buSzPct val="99000"/>
            </a:pPr>
            <a:r>
              <a:rPr lang="fr-FR" altLang="en-US"/>
              <a:t>Lesson 2: NIMS Resource Management</a:t>
            </a:r>
            <a:endParaRPr lang="en-US" altLang="en-US"/>
          </a:p>
        </p:txBody>
      </p:sp>
      <p:sp>
        <p:nvSpPr>
          <p:cNvPr id="2" name="Content Placeholder 1">
            <a:extLst>
              <a:ext uri="{FF2B5EF4-FFF2-40B4-BE49-F238E27FC236}">
                <a16:creationId xmlns:a16="http://schemas.microsoft.com/office/drawing/2014/main" id="{2B604FB7-1EBF-4658-93AA-817F0F91C182}"/>
              </a:ext>
            </a:extLst>
          </p:cNvPr>
          <p:cNvSpPr>
            <a:spLocks noGrp="1"/>
          </p:cNvSpPr>
          <p:nvPr>
            <p:ph idx="1"/>
          </p:nvPr>
        </p:nvSpPr>
        <p:spPr/>
        <p:txBody>
          <a:bodyPr>
            <a:normAutofit fontScale="70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This lesson presents an overview of NIMS Resource Management. </a:t>
            </a:r>
          </a:p>
          <a:p>
            <a:pPr>
              <a:spcBef>
                <a:spcPct val="100000"/>
              </a:spcBef>
              <a:buSzPct val="99000"/>
              <a:tabLst/>
            </a:pPr>
            <a:r>
              <a:rPr lang="en-US" altLang="en-US" b="1" kern="1200">
                <a:latin typeface="Arial" panose="020B0604020202020204" pitchFamily="34" charset="0"/>
                <a:cs typeface="Arial" panose="020B0604020202020204" pitchFamily="34" charset="0"/>
                <a:sym typeface="Arial" panose="020B0604020202020204" pitchFamily="34" charset="0"/>
              </a:rPr>
              <a:t>Objectives:</a:t>
            </a:r>
            <a:r>
              <a:rPr lang="en-US" altLang="en-US" kern="1200">
                <a:latin typeface="Arial" panose="020B0604020202020204" pitchFamily="34" charset="0"/>
                <a:cs typeface="Arial" panose="020B0604020202020204" pitchFamily="34" charset="0"/>
                <a:sym typeface="Arial" panose="020B0604020202020204" pitchFamily="34" charset="0"/>
              </a:rPr>
              <a:t>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At the end of this lesson, you will be able to: </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Describe the four key activities of NIMS Resource Management Preparedness. </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Identify the methods for Managing Resources during an Incident. </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Describe features of Mutual Aid.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a:t>
            </a:r>
            <a:r>
              <a:rPr lang="en-US" altLang="en-US" kern="1200">
                <a:latin typeface="Arial" panose="020B0604020202020204" pitchFamily="34" charset="0"/>
                <a:cs typeface="Arial" panose="020B0604020202020204" pitchFamily="34" charset="0"/>
                <a:sym typeface="Arial" panose="020B0604020202020204" pitchFamily="34" charset="0"/>
                <a:hlinkClick r:id="rId2">
                  <a:extLst>
                    <a:ext uri="{A12FA001-AC4F-418D-AE19-62706E023703}">
                      <ahyp:hlinkClr xmlns:ahyp="http://schemas.microsoft.com/office/drawing/2018/hyperlinkcolor" val="tx"/>
                    </a:ext>
                  </a:extLst>
                </a:hlinkClick>
              </a:rPr>
              <a:t>National Incident Management System, Third Edition, October 2017</a:t>
            </a:r>
            <a:r>
              <a:rPr lang="en-US" altLang="en-US" kern="1200">
                <a:latin typeface="Arial" panose="020B0604020202020204" pitchFamily="34" charset="0"/>
                <a:cs typeface="Arial" panose="020B0604020202020204" pitchFamily="34" charset="0"/>
                <a:sym typeface="Arial" panose="020B0604020202020204" pitchFamily="34" charset="0"/>
              </a:rPr>
              <a:t>)</a:t>
            </a:r>
          </a:p>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hlinkClick r:id="rId3">
                  <a:extLst>
                    <a:ext uri="{A12FA001-AC4F-418D-AE19-62706E023703}">
                      <ahyp:hlinkClr xmlns:ahyp="http://schemas.microsoft.com/office/drawing/2018/hyperlinkcolor" val="tx"/>
                    </a:ext>
                  </a:extLst>
                </a:hlinkClick>
              </a:rPr>
              <a:t>https://www.fema.gov/media-library/assets/documents/148019</a:t>
            </a:r>
            <a:endParaRPr lang="en-US"/>
          </a:p>
        </p:txBody>
      </p:sp>
      <p:sp>
        <p:nvSpPr>
          <p:cNvPr id="3" name="Slide Number Placeholder 2">
            <a:extLst>
              <a:ext uri="{FF2B5EF4-FFF2-40B4-BE49-F238E27FC236}">
                <a16:creationId xmlns:a16="http://schemas.microsoft.com/office/drawing/2014/main" id="{D223E0D9-CF20-49AF-91E2-FB3957EDB35C}"/>
              </a:ext>
            </a:extLst>
          </p:cNvPr>
          <p:cNvSpPr>
            <a:spLocks noGrp="1"/>
          </p:cNvSpPr>
          <p:nvPr>
            <p:ph type="sldNum" sz="quarter" idx="11"/>
          </p:nvPr>
        </p:nvSpPr>
        <p:spPr/>
        <p:txBody>
          <a:bodyPr/>
          <a:lstStyle/>
          <a:p>
            <a:pPr>
              <a:spcBef>
                <a:spcPct val="100000"/>
              </a:spcBef>
              <a:buSzPct val="99000"/>
            </a:pPr>
            <a:fld id="{8BA3BEA8-FFD6-441F-80E2-DF452F91BE28}" type="slidenum">
              <a:rPr lang="en-US" altLang="en-US" smtClean="0"/>
              <a:pPr>
                <a:spcBef>
                  <a:spcPct val="100000"/>
                </a:spcBef>
                <a:buSzPct val="99000"/>
              </a:pPr>
              <a:t>1</a:t>
            </a:fld>
            <a:endParaRPr lang="en-US" altLang="en-US"/>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DB84E06-5280-4205-8566-1584F34AA191}"/>
              </a:ext>
            </a:extLst>
          </p:cNvPr>
          <p:cNvSpPr>
            <a:spLocks noGrp="1"/>
          </p:cNvSpPr>
          <p:nvPr>
            <p:ph type="title"/>
          </p:nvPr>
        </p:nvSpPr>
        <p:spPr/>
        <p:txBody>
          <a:bodyPr/>
          <a:lstStyle/>
          <a:p>
            <a:pPr>
              <a:spcBef>
                <a:spcPct val="100000"/>
              </a:spcBef>
              <a:buSzPct val="99000"/>
            </a:pPr>
            <a:r>
              <a:rPr lang="en-US" altLang="en-US"/>
              <a:t>Voices of Experience: </a:t>
            </a:r>
          </a:p>
        </p:txBody>
      </p:sp>
      <p:sp>
        <p:nvSpPr>
          <p:cNvPr id="2" name="Content Placeholder 1">
            <a:extLst>
              <a:ext uri="{FF2B5EF4-FFF2-40B4-BE49-F238E27FC236}">
                <a16:creationId xmlns:a16="http://schemas.microsoft.com/office/drawing/2014/main" id="{79750875-7E34-4A01-B824-7C5AC57C92EA}"/>
              </a:ext>
            </a:extLst>
          </p:cNvPr>
          <p:cNvSpPr>
            <a:spLocks noGrp="1"/>
          </p:cNvSpPr>
          <p:nvPr>
            <p:ph sz="quarter" idx="13"/>
          </p:nvPr>
        </p:nvSpPr>
        <p:spPr/>
        <p:txBody>
          <a:bodyPr>
            <a:normAutofit fontScale="55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Resource Management Words of Advice</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 </a:t>
            </a:r>
            <a:endParaRPr lang="en-US" altLang="en-US" b="1" kern="1200">
              <a:latin typeface="Arial" panose="020B0604020202020204" pitchFamily="34" charset="0"/>
              <a:cs typeface="Arial" panose="020B0604020202020204" pitchFamily="34" charset="0"/>
              <a:sym typeface="Arial" panose="020B0604020202020204" pitchFamily="34" charset="0"/>
            </a:endParaRPr>
          </a:p>
          <a:p>
            <a:pPr>
              <a:spcBef>
                <a:spcPct val="100000"/>
              </a:spcBef>
              <a:buSzPct val="99000"/>
              <a:tabLst/>
            </a:pPr>
            <a:r>
              <a:rPr lang="en-US" altLang="en-US" b="1" kern="1200">
                <a:latin typeface="Arial" panose="020B0604020202020204" pitchFamily="34" charset="0"/>
                <a:cs typeface="Arial" panose="020B0604020202020204" pitchFamily="34" charset="0"/>
                <a:sym typeface="Arial" panose="020B0604020202020204" pitchFamily="34" charset="0"/>
              </a:rPr>
              <a:t>Kristy Plourde, Emergency Management Specialist, U.S. Coast Guard</a:t>
            </a:r>
            <a:r>
              <a:rPr lang="en-US" altLang="en-US" kern="1200">
                <a:latin typeface="Arial" panose="020B0604020202020204" pitchFamily="34" charset="0"/>
                <a:cs typeface="Arial" panose="020B0604020202020204" pitchFamily="34" charset="0"/>
                <a:sym typeface="Arial" panose="020B0604020202020204" pitchFamily="34" charset="0"/>
              </a:rPr>
              <a:t>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"With standardized resource management of type and kind you know, when I order a type 2 law enforcement vessel and I've standardized that vessel, I know what capability I’m getting and because I’ve standardized it before the incident, I know exactly what I am getting and it is, it is very cool."</a:t>
            </a:r>
            <a:endParaRPr lang="en-US"/>
          </a:p>
        </p:txBody>
      </p:sp>
      <p:pic>
        <p:nvPicPr>
          <p:cNvPr id="9" name="Picture 5" descr="Kristy Ploude, Emergency Management Specialist, U.S.Coast Guard">
            <a:extLst>
              <a:ext uri="{FF2B5EF4-FFF2-40B4-BE49-F238E27FC236}">
                <a16:creationId xmlns:a16="http://schemas.microsoft.com/office/drawing/2014/main" id="{6D521E50-C50F-4D1E-905F-1AC20C622B03}"/>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695700" y="3834606"/>
            <a:ext cx="1752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376D5DC7-286E-41F7-ACDE-DC00976666A8}"/>
              </a:ext>
            </a:extLst>
          </p:cNvPr>
          <p:cNvSpPr>
            <a:spLocks noGrp="1"/>
          </p:cNvSpPr>
          <p:nvPr>
            <p:ph type="sldNum" sz="quarter" idx="17"/>
          </p:nvPr>
        </p:nvSpPr>
        <p:spPr/>
        <p:txBody>
          <a:bodyPr/>
          <a:lstStyle/>
          <a:p>
            <a:pPr>
              <a:spcBef>
                <a:spcPct val="100000"/>
              </a:spcBef>
              <a:buSzPct val="99000"/>
            </a:pPr>
            <a:fld id="{3E815A38-9D1D-468C-9148-B6C037A85659}" type="slidenum">
              <a:rPr lang="en-US" altLang="en-US" smtClean="0"/>
              <a:pPr>
                <a:spcBef>
                  <a:spcPct val="100000"/>
                </a:spcBef>
                <a:buSzPct val="99000"/>
              </a:pPr>
              <a:t>10</a:t>
            </a:fld>
            <a:endParaRPr lang="en-US" altLang="en-US"/>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7F3E067F-AED4-48C7-B932-5E88D5750CD6}"/>
              </a:ext>
            </a:extLst>
          </p:cNvPr>
          <p:cNvSpPr>
            <a:spLocks noGrp="1"/>
          </p:cNvSpPr>
          <p:nvPr>
            <p:ph type="title"/>
          </p:nvPr>
        </p:nvSpPr>
        <p:spPr/>
        <p:txBody>
          <a:bodyPr/>
          <a:lstStyle/>
          <a:p>
            <a:pPr>
              <a:spcBef>
                <a:spcPct val="100000"/>
              </a:spcBef>
              <a:buSzPct val="99000"/>
            </a:pPr>
            <a:r>
              <a:rPr lang="en-US" altLang="en-US"/>
              <a:t>Voices of Experience: </a:t>
            </a:r>
          </a:p>
        </p:txBody>
      </p:sp>
      <p:sp>
        <p:nvSpPr>
          <p:cNvPr id="2" name="Content Placeholder 1">
            <a:extLst>
              <a:ext uri="{FF2B5EF4-FFF2-40B4-BE49-F238E27FC236}">
                <a16:creationId xmlns:a16="http://schemas.microsoft.com/office/drawing/2014/main" id="{2E638243-2F49-4947-BCF0-0E0CCC2CADD8}"/>
              </a:ext>
            </a:extLst>
          </p:cNvPr>
          <p:cNvSpPr>
            <a:spLocks noGrp="1"/>
          </p:cNvSpPr>
          <p:nvPr>
            <p:ph sz="quarter" idx="13"/>
          </p:nvPr>
        </p:nvSpPr>
        <p:spPr/>
        <p:txBody>
          <a:bodyPr>
            <a:noAutofit/>
          </a:bodyPr>
          <a:lstStyle/>
          <a:p>
            <a:pPr>
              <a:spcBef>
                <a:spcPct val="100000"/>
              </a:spcBef>
              <a:buSzPct val="99000"/>
              <a:tabLst/>
            </a:pPr>
            <a:r>
              <a:rPr lang="en-US" altLang="en-US" sz="1000" kern="1200" dirty="0">
                <a:latin typeface="Arial" panose="020B0604020202020204" pitchFamily="34" charset="0"/>
                <a:cs typeface="Arial" panose="020B0604020202020204" pitchFamily="34" charset="0"/>
                <a:sym typeface="Arial" panose="020B0604020202020204" pitchFamily="34" charset="0"/>
              </a:rPr>
              <a:t>Resource Management Words of Advice</a:t>
            </a:r>
          </a:p>
          <a:p>
            <a:pPr>
              <a:spcBef>
                <a:spcPct val="100000"/>
              </a:spcBef>
              <a:buSzPct val="99000"/>
              <a:tabLst/>
            </a:pPr>
            <a:r>
              <a:rPr lang="en-US" altLang="en-US" sz="1000" kern="1200" dirty="0">
                <a:latin typeface="Arial" panose="020B0604020202020204" pitchFamily="34" charset="0"/>
                <a:cs typeface="Arial" panose="020B0604020202020204" pitchFamily="34" charset="0"/>
                <a:sym typeface="Arial" panose="020B0604020202020204" pitchFamily="34" charset="0"/>
              </a:rPr>
              <a:t> </a:t>
            </a:r>
            <a:endParaRPr lang="en-US" altLang="en-US" sz="1000" b="1" kern="1200" dirty="0">
              <a:latin typeface="Arial" panose="020B0604020202020204" pitchFamily="34" charset="0"/>
              <a:cs typeface="Arial" panose="020B0604020202020204" pitchFamily="34" charset="0"/>
              <a:sym typeface="Arial" panose="020B0604020202020204" pitchFamily="34" charset="0"/>
            </a:endParaRPr>
          </a:p>
          <a:p>
            <a:pPr>
              <a:spcBef>
                <a:spcPct val="100000"/>
              </a:spcBef>
              <a:buSzPct val="99000"/>
              <a:tabLst/>
            </a:pPr>
            <a:r>
              <a:rPr lang="en-US" altLang="en-US" sz="1000" b="1" kern="1200" dirty="0">
                <a:latin typeface="Arial" panose="020B0604020202020204" pitchFamily="34" charset="0"/>
                <a:cs typeface="Arial" panose="020B0604020202020204" pitchFamily="34" charset="0"/>
                <a:sym typeface="Arial" panose="020B0604020202020204" pitchFamily="34" charset="0"/>
              </a:rPr>
              <a:t>Daryl Lee </a:t>
            </a:r>
            <a:r>
              <a:rPr lang="en-US" altLang="en-US" sz="1000" b="1" kern="1200" dirty="0" err="1">
                <a:latin typeface="Arial" panose="020B0604020202020204" pitchFamily="34" charset="0"/>
                <a:cs typeface="Arial" panose="020B0604020202020204" pitchFamily="34" charset="0"/>
                <a:sym typeface="Arial" panose="020B0604020202020204" pitchFamily="34" charset="0"/>
              </a:rPr>
              <a:t>Spiewak</a:t>
            </a:r>
            <a:r>
              <a:rPr lang="en-US" altLang="en-US" sz="1000" b="1" kern="1200" dirty="0">
                <a:latin typeface="Arial" panose="020B0604020202020204" pitchFamily="34" charset="0"/>
                <a:cs typeface="Arial" panose="020B0604020202020204" pitchFamily="34" charset="0"/>
                <a:sym typeface="Arial" panose="020B0604020202020204" pitchFamily="34" charset="0"/>
              </a:rPr>
              <a:t>, Former Emergency Programs Manager, Brazos River Authority, TX</a:t>
            </a:r>
            <a:endParaRPr lang="en-US" altLang="en-US" sz="1000" kern="1200" dirty="0">
              <a:latin typeface="Arial" panose="020B0604020202020204" pitchFamily="34" charset="0"/>
              <a:cs typeface="Arial" panose="020B0604020202020204" pitchFamily="34" charset="0"/>
              <a:sym typeface="Arial" panose="020B0604020202020204" pitchFamily="34" charset="0"/>
            </a:endParaRPr>
          </a:p>
          <a:p>
            <a:pPr>
              <a:spcBef>
                <a:spcPct val="100000"/>
              </a:spcBef>
              <a:buSzPct val="99000"/>
              <a:tabLst/>
            </a:pPr>
            <a:r>
              <a:rPr lang="en-US" altLang="en-US" sz="1000" kern="1200" dirty="0">
                <a:latin typeface="Arial" panose="020B0604020202020204" pitchFamily="34" charset="0"/>
                <a:cs typeface="Arial" panose="020B0604020202020204" pitchFamily="34" charset="0"/>
                <a:sym typeface="Arial" panose="020B0604020202020204" pitchFamily="34" charset="0"/>
              </a:rPr>
              <a:t>"Resource management is certainly important. We know each jurisdiction is going to have to have some resources available but they’re never going to have enough, there is always going to be shortfalls, and part of resource management is to manage those gaps in the availability of the resources. So, resource management under NIMS gives us a structure and a process to be able to do that. Part of it was the resource typing, so it streamlines the requesting of equipment, particularly among different jurisdictions and agencies. If I ask for a particular type of vehicle with certain equipment and with the right number of people, then I only need to make one request and I’ll get all of that. If there is something else, I ask for a different type of equipment. So the typing is going to help us tremendously under resource management. It also requires that we do inventories. Inventories let us know what equipment we have on hand. We compare that to what we think we’re going to need based on our planning and our exercising, we identified some of the gaps, and then we start looking for ways of filling those shortfalls. Mutual aid is one of those activities under resource management that is important in helping us use resources across levels, among different agencies, helps the taxpayers, helps the responders, helps the whole Nation."</a:t>
            </a:r>
            <a:endParaRPr lang="en-US" sz="1000" dirty="0"/>
          </a:p>
        </p:txBody>
      </p:sp>
      <p:pic>
        <p:nvPicPr>
          <p:cNvPr id="9" name="Picture 5" descr="Daryl Lee Spiewak, Former Emergency Program Manager, Brazos River Authority, TX">
            <a:extLst>
              <a:ext uri="{FF2B5EF4-FFF2-40B4-BE49-F238E27FC236}">
                <a16:creationId xmlns:a16="http://schemas.microsoft.com/office/drawing/2014/main" id="{718AF100-2980-4EDB-8052-02F07D984874}"/>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695700" y="3829844"/>
            <a:ext cx="17526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DEBBFAD-79D1-4374-A942-638BD4E0B181}"/>
              </a:ext>
            </a:extLst>
          </p:cNvPr>
          <p:cNvSpPr>
            <a:spLocks noGrp="1"/>
          </p:cNvSpPr>
          <p:nvPr>
            <p:ph type="sldNum" sz="quarter" idx="17"/>
          </p:nvPr>
        </p:nvSpPr>
        <p:spPr/>
        <p:txBody>
          <a:bodyPr/>
          <a:lstStyle/>
          <a:p>
            <a:pPr>
              <a:spcBef>
                <a:spcPct val="100000"/>
              </a:spcBef>
              <a:buSzPct val="99000"/>
            </a:pPr>
            <a:fld id="{3E815A38-9D1D-468C-9148-B6C037A85659}" type="slidenum">
              <a:rPr lang="en-US" altLang="en-US" smtClean="0"/>
              <a:pPr>
                <a:spcBef>
                  <a:spcPct val="100000"/>
                </a:spcBef>
                <a:buSzPct val="99000"/>
              </a:pPr>
              <a:t>11</a:t>
            </a:fld>
            <a:endParaRPr lang="en-US" altLang="en-US"/>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F749DCB6-2611-4155-B373-F1EA05FDFAD0}"/>
              </a:ext>
            </a:extLst>
          </p:cNvPr>
          <p:cNvSpPr>
            <a:spLocks noGrp="1"/>
          </p:cNvSpPr>
          <p:nvPr>
            <p:ph type="title"/>
          </p:nvPr>
        </p:nvSpPr>
        <p:spPr/>
        <p:txBody>
          <a:bodyPr/>
          <a:lstStyle/>
          <a:p>
            <a:pPr>
              <a:spcBef>
                <a:spcPct val="100000"/>
              </a:spcBef>
              <a:buSzPct val="99000"/>
            </a:pPr>
            <a:r>
              <a:rPr lang="en-US" altLang="en-US"/>
              <a:t>Voices of Experience: </a:t>
            </a:r>
          </a:p>
        </p:txBody>
      </p:sp>
      <p:sp>
        <p:nvSpPr>
          <p:cNvPr id="2" name="Content Placeholder 1">
            <a:extLst>
              <a:ext uri="{FF2B5EF4-FFF2-40B4-BE49-F238E27FC236}">
                <a16:creationId xmlns:a16="http://schemas.microsoft.com/office/drawing/2014/main" id="{AA6152B6-05BE-4B89-AC58-A1E24BFB6599}"/>
              </a:ext>
            </a:extLst>
          </p:cNvPr>
          <p:cNvSpPr>
            <a:spLocks noGrp="1"/>
          </p:cNvSpPr>
          <p:nvPr>
            <p:ph sz="quarter" idx="13"/>
          </p:nvPr>
        </p:nvSpPr>
        <p:spPr/>
        <p:txBody>
          <a:bodyPr>
            <a:normAutofit fontScale="40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Resource Management Words of Advice</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 </a:t>
            </a:r>
            <a:endParaRPr lang="en-US" altLang="en-US" b="1" kern="1200">
              <a:latin typeface="Arial" panose="020B0604020202020204" pitchFamily="34" charset="0"/>
              <a:cs typeface="Arial" panose="020B0604020202020204" pitchFamily="34" charset="0"/>
              <a:sym typeface="Arial" panose="020B0604020202020204" pitchFamily="34" charset="0"/>
            </a:endParaRPr>
          </a:p>
          <a:p>
            <a:pPr>
              <a:spcBef>
                <a:spcPct val="100000"/>
              </a:spcBef>
              <a:buSzPct val="99000"/>
              <a:tabLst/>
            </a:pPr>
            <a:r>
              <a:rPr lang="en-US" altLang="en-US" b="1" kern="1200">
                <a:latin typeface="Arial" panose="020B0604020202020204" pitchFamily="34" charset="0"/>
                <a:cs typeface="Arial" panose="020B0604020202020204" pitchFamily="34" charset="0"/>
                <a:sym typeface="Arial" panose="020B0604020202020204" pitchFamily="34" charset="0"/>
              </a:rPr>
              <a:t>Ron Britton, Former NIMS Coordinator, FEMA, Region 10</a:t>
            </a:r>
            <a:endParaRPr lang="en-US" altLang="en-US" kern="1200">
              <a:latin typeface="Arial" panose="020B0604020202020204" pitchFamily="34" charset="0"/>
              <a:cs typeface="Arial" panose="020B0604020202020204" pitchFamily="34" charset="0"/>
              <a:sym typeface="Arial" panose="020B0604020202020204" pitchFamily="34" charset="0"/>
            </a:endParaRP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"Resource management is much bigger than just identifying and moving vehicles or planes or so forth, that really, really involves the entire credentialing process of knowing all of our personnel resources capabilities and training background and so forth, that all needs to be done in a prior preparation event, so that we really know that when those folks arrive on scene, they’re capable of doing the job we’re asking them to do. So it starts with those folks, their credentialing, their qualifications, and then as well knowing the types of equipment that we would need to have on scene. So the equipment and the things that need to be there, and that would go under the communications as well because resource typing would involve the radios, the satellite phones, and all of the kinds of support communications that we would need for something to respond. So resource management is huge, and it really has to be done prior to the event."</a:t>
            </a:r>
            <a:endParaRPr lang="en-US"/>
          </a:p>
        </p:txBody>
      </p:sp>
      <p:pic>
        <p:nvPicPr>
          <p:cNvPr id="9" name="Picture 5" descr="Ron Britton, Former NIMS Coordinator, FEMA Region 10">
            <a:extLst>
              <a:ext uri="{FF2B5EF4-FFF2-40B4-BE49-F238E27FC236}">
                <a16:creationId xmlns:a16="http://schemas.microsoft.com/office/drawing/2014/main" id="{C947D2D7-5FAC-4023-9287-657968C59B00}"/>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729037" y="3834606"/>
            <a:ext cx="16859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162CFFDF-7578-4337-9674-0F2425064026}"/>
              </a:ext>
            </a:extLst>
          </p:cNvPr>
          <p:cNvSpPr>
            <a:spLocks noGrp="1"/>
          </p:cNvSpPr>
          <p:nvPr>
            <p:ph type="sldNum" sz="quarter" idx="17"/>
          </p:nvPr>
        </p:nvSpPr>
        <p:spPr/>
        <p:txBody>
          <a:bodyPr/>
          <a:lstStyle/>
          <a:p>
            <a:pPr>
              <a:spcBef>
                <a:spcPct val="100000"/>
              </a:spcBef>
              <a:buSzPct val="99000"/>
            </a:pPr>
            <a:fld id="{3E815A38-9D1D-468C-9148-B6C037A85659}" type="slidenum">
              <a:rPr lang="en-US" altLang="en-US" smtClean="0"/>
              <a:pPr>
                <a:spcBef>
                  <a:spcPct val="100000"/>
                </a:spcBef>
                <a:buSzPct val="99000"/>
              </a:pPr>
              <a:t>12</a:t>
            </a:fld>
            <a:endParaRPr lang="en-US" altLang="en-US"/>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B2CBDF1-302B-4392-A9B0-B0026C416C3F}"/>
              </a:ext>
            </a:extLst>
          </p:cNvPr>
          <p:cNvSpPr>
            <a:spLocks noGrp="1"/>
          </p:cNvSpPr>
          <p:nvPr>
            <p:ph type="title"/>
          </p:nvPr>
        </p:nvSpPr>
        <p:spPr/>
        <p:txBody>
          <a:bodyPr/>
          <a:lstStyle/>
          <a:p>
            <a:pPr>
              <a:spcBef>
                <a:spcPct val="100000"/>
              </a:spcBef>
              <a:buSzPct val="99000"/>
            </a:pPr>
            <a:r>
              <a:rPr lang="en-US" altLang="en-US"/>
              <a:t>Discussion Question</a:t>
            </a:r>
          </a:p>
        </p:txBody>
      </p:sp>
      <p:sp>
        <p:nvSpPr>
          <p:cNvPr id="3" name="Content Placeholder 2">
            <a:extLst>
              <a:ext uri="{FF2B5EF4-FFF2-40B4-BE49-F238E27FC236}">
                <a16:creationId xmlns:a16="http://schemas.microsoft.com/office/drawing/2014/main" id="{D63B3A4A-1A6B-46E3-8212-EE8619492BCF}"/>
              </a:ext>
            </a:extLst>
          </p:cNvPr>
          <p:cNvSpPr>
            <a:spLocks noGrp="1"/>
          </p:cNvSpPr>
          <p:nvPr>
            <p:ph sz="quarter" idx="14"/>
          </p:nvPr>
        </p:nvSpPr>
        <p:spPr/>
        <p:txBody>
          <a:bodyPr/>
          <a:lstStyle/>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Has anyone been involved in any of these key activities? What are some of the challenges you experienced? </a:t>
            </a:r>
            <a:endParaRPr lang="en-US"/>
          </a:p>
        </p:txBody>
      </p:sp>
      <p:pic>
        <p:nvPicPr>
          <p:cNvPr id="8" name="Picture 4" descr="Discussion Question Icon">
            <a:extLst>
              <a:ext uri="{FF2B5EF4-FFF2-40B4-BE49-F238E27FC236}">
                <a16:creationId xmlns:a16="http://schemas.microsoft.com/office/drawing/2014/main" id="{97041742-6756-44FE-99B9-9B1A1089350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414815" y="1952588"/>
            <a:ext cx="314369" cy="53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8EB4AF2-BFBE-46B2-AAC4-D5A86B0ED7D9}"/>
              </a:ext>
            </a:extLst>
          </p:cNvPr>
          <p:cNvSpPr>
            <a:spLocks noGrp="1"/>
          </p:cNvSpPr>
          <p:nvPr>
            <p:ph type="sldNum" sz="quarter" idx="17"/>
          </p:nvPr>
        </p:nvSpPr>
        <p:spPr/>
        <p:txBody>
          <a:bodyPr/>
          <a:lstStyle/>
          <a:p>
            <a:pPr>
              <a:spcBef>
                <a:spcPct val="100000"/>
              </a:spcBef>
              <a:buSzPct val="99000"/>
            </a:pPr>
            <a:fld id="{3E815A38-9D1D-468C-9148-B6C037A85659}" type="slidenum">
              <a:rPr lang="en-US" altLang="en-US" smtClean="0"/>
              <a:pPr>
                <a:spcBef>
                  <a:spcPct val="100000"/>
                </a:spcBef>
                <a:buSzPct val="99000"/>
              </a:pPr>
              <a:t>13</a:t>
            </a:fld>
            <a:endParaRPr lang="en-US" altLang="en-US"/>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5C85F9A0-DDDD-490F-A6FC-D1535DD11BCE}"/>
              </a:ext>
            </a:extLst>
          </p:cNvPr>
          <p:cNvSpPr>
            <a:spLocks noGrp="1"/>
          </p:cNvSpPr>
          <p:nvPr>
            <p:ph type="title"/>
          </p:nvPr>
        </p:nvSpPr>
        <p:spPr/>
        <p:txBody>
          <a:bodyPr/>
          <a:lstStyle/>
          <a:p>
            <a:pPr>
              <a:spcBef>
                <a:spcPct val="100000"/>
              </a:spcBef>
              <a:buSzPct val="99000"/>
            </a:pPr>
            <a:r>
              <a:rPr lang="en-US" altLang="en-US"/>
              <a:t>Resource Management During an Incident Overview</a:t>
            </a:r>
          </a:p>
        </p:txBody>
      </p:sp>
      <p:sp>
        <p:nvSpPr>
          <p:cNvPr id="2" name="Content Placeholder 1">
            <a:extLst>
              <a:ext uri="{FF2B5EF4-FFF2-40B4-BE49-F238E27FC236}">
                <a16:creationId xmlns:a16="http://schemas.microsoft.com/office/drawing/2014/main" id="{1BA71488-49B3-4CA2-B58F-599F31A99E95}"/>
              </a:ext>
            </a:extLst>
          </p:cNvPr>
          <p:cNvSpPr>
            <a:spLocks noGrp="1"/>
          </p:cNvSpPr>
          <p:nvPr>
            <p:ph sz="quarter" idx="13"/>
          </p:nvPr>
        </p:nvSpPr>
        <p:spPr/>
        <p:txBody>
          <a:bodyPr>
            <a:normAutofit fontScale="55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The graphic depicts the resource management process during an incident; this process describes the six resource management tasks performed in an incident.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The resource management process includes methods to identify, order, mobilize, track, demobilize, and reimburse and restock resources during an incident.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While in a small incident the Incident Commander may order resources directly, in more complex incidents the Incident Commander relies on the resource management process and personnel to identify and meet resource needs.  </a:t>
            </a:r>
            <a:endParaRPr lang="en-US"/>
          </a:p>
        </p:txBody>
      </p:sp>
      <p:pic>
        <p:nvPicPr>
          <p:cNvPr id="8" name="Picture 4">
            <a:extLst>
              <a:ext uri="{FF2B5EF4-FFF2-40B4-BE49-F238E27FC236}">
                <a16:creationId xmlns:a16="http://schemas.microsoft.com/office/drawing/2014/main" id="{A64C68F4-7C40-4EBB-9C1B-BF5F7BA1D3FF}"/>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954107" y="1389888"/>
            <a:ext cx="3198186" cy="40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876AEC80-D3EB-4781-B86B-63B65828FB6F}"/>
              </a:ext>
            </a:extLst>
          </p:cNvPr>
          <p:cNvSpPr>
            <a:spLocks noGrp="1"/>
          </p:cNvSpPr>
          <p:nvPr>
            <p:ph type="sldNum" sz="quarter" idx="17"/>
          </p:nvPr>
        </p:nvSpPr>
        <p:spPr/>
        <p:txBody>
          <a:bodyPr/>
          <a:lstStyle/>
          <a:p>
            <a:pPr>
              <a:spcBef>
                <a:spcPct val="100000"/>
              </a:spcBef>
              <a:buSzPct val="99000"/>
            </a:pPr>
            <a:fld id="{5E5304BB-0368-4FAD-B4CB-6BB7523A8DE6}" type="slidenum">
              <a:rPr lang="en-US" altLang="en-US" smtClean="0"/>
              <a:pPr>
                <a:spcBef>
                  <a:spcPct val="100000"/>
                </a:spcBef>
                <a:buSzPct val="99000"/>
              </a:pPr>
              <a:t>14</a:t>
            </a:fld>
            <a:endParaRPr lang="en-US" altLang="en-US"/>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5395A6A-9DA1-4AA2-BAB4-013D225DA907}"/>
              </a:ext>
            </a:extLst>
          </p:cNvPr>
          <p:cNvSpPr>
            <a:spLocks noGrp="1"/>
          </p:cNvSpPr>
          <p:nvPr>
            <p:ph type="title"/>
          </p:nvPr>
        </p:nvSpPr>
        <p:spPr/>
        <p:txBody>
          <a:bodyPr/>
          <a:lstStyle/>
          <a:p>
            <a:pPr>
              <a:spcBef>
                <a:spcPct val="100000"/>
              </a:spcBef>
              <a:buSzPct val="99000"/>
            </a:pPr>
            <a:r>
              <a:rPr lang="en-US" altLang="en-US"/>
              <a:t>Identify Requirements</a:t>
            </a:r>
          </a:p>
        </p:txBody>
      </p:sp>
      <p:sp>
        <p:nvSpPr>
          <p:cNvPr id="2" name="Content Placeholder 1">
            <a:extLst>
              <a:ext uri="{FF2B5EF4-FFF2-40B4-BE49-F238E27FC236}">
                <a16:creationId xmlns:a16="http://schemas.microsoft.com/office/drawing/2014/main" id="{9B6B19B4-8355-42E1-A3A6-0BF45FED6272}"/>
              </a:ext>
            </a:extLst>
          </p:cNvPr>
          <p:cNvSpPr>
            <a:spLocks noGrp="1"/>
          </p:cNvSpPr>
          <p:nvPr>
            <p:ph sz="quarter" idx="13"/>
          </p:nvPr>
        </p:nvSpPr>
        <p:spPr/>
        <p:txBody>
          <a:bodyPr>
            <a:normAutofit fontScale="55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During an incident, personnel continually identify, validate, and refine resource needs. The process involves identifying: </a:t>
            </a:r>
          </a:p>
          <a:p>
            <a:pPr marL="254000" lvl="1" indent="-254000">
              <a:spcBef>
                <a:spcPct val="100000"/>
              </a:spcBef>
              <a:buSzPct val="99000"/>
              <a:tabLst/>
            </a:pPr>
            <a:r>
              <a:rPr lang="en-US" altLang="en-US" kern="1200">
                <a:latin typeface="Arial" panose="020B0604020202020204" pitchFamily="34" charset="0"/>
                <a:ea typeface="+mn-ea"/>
                <a:cs typeface="Calibri" panose="020F0502020204030204" pitchFamily="34" charset="0"/>
                <a:sym typeface="Arial" panose="020B0604020202020204" pitchFamily="34" charset="0"/>
              </a:rPr>
              <a:t>Type and quantity of resources needed </a:t>
            </a:r>
            <a:endParaRPr lang="en-US" altLang="en-US" kern="1200">
              <a:latin typeface="Arial" panose="020B0604020202020204" pitchFamily="34" charset="0"/>
              <a:ea typeface="+mn-ea"/>
              <a:cs typeface="Arial" panose="020B0604020202020204" pitchFamily="34" charset="0"/>
              <a:sym typeface="Arial" panose="020B0604020202020204" pitchFamily="34" charset="0"/>
            </a:endParaRPr>
          </a:p>
          <a:p>
            <a:pPr marL="254000" lvl="1" indent="-254000">
              <a:spcBef>
                <a:spcPct val="100000"/>
              </a:spcBef>
              <a:buSzPct val="99000"/>
              <a:tabLst/>
            </a:pPr>
            <a:r>
              <a:rPr lang="en-US" altLang="en-US" kern="1200">
                <a:latin typeface="Arial" panose="020B0604020202020204" pitchFamily="34" charset="0"/>
                <a:ea typeface="+mn-ea"/>
                <a:cs typeface="Calibri" panose="020F0502020204030204" pitchFamily="34" charset="0"/>
                <a:sym typeface="Arial" panose="020B0604020202020204" pitchFamily="34" charset="0"/>
              </a:rPr>
              <a:t>Location where resources should be sent </a:t>
            </a:r>
            <a:endParaRPr lang="en-US" altLang="en-US" kern="1200">
              <a:latin typeface="Arial" panose="020B0604020202020204" pitchFamily="34" charset="0"/>
              <a:ea typeface="+mn-ea"/>
              <a:cs typeface="Arial" panose="020B0604020202020204" pitchFamily="34" charset="0"/>
              <a:sym typeface="Arial" panose="020B0604020202020204" pitchFamily="34" charset="0"/>
            </a:endParaRPr>
          </a:p>
          <a:p>
            <a:pPr marL="254000" lvl="1" indent="-254000">
              <a:spcBef>
                <a:spcPct val="100000"/>
              </a:spcBef>
              <a:buSzPct val="99000"/>
              <a:tabLst/>
            </a:pPr>
            <a:r>
              <a:rPr lang="en-US" altLang="en-US" kern="1200">
                <a:latin typeface="Arial" panose="020B0604020202020204" pitchFamily="34" charset="0"/>
                <a:ea typeface="+mn-ea"/>
                <a:cs typeface="Calibri" panose="020F0502020204030204" pitchFamily="34" charset="0"/>
                <a:sym typeface="Arial" panose="020B0604020202020204" pitchFamily="34" charset="0"/>
              </a:rPr>
              <a:t>Who will receive and use the resources </a:t>
            </a:r>
            <a:endParaRPr lang="en-US" altLang="en-US" kern="1200">
              <a:latin typeface="Arial" panose="020B0604020202020204" pitchFamily="34" charset="0"/>
              <a:ea typeface="+mn-ea"/>
              <a:cs typeface="Arial" panose="020B0604020202020204" pitchFamily="34" charset="0"/>
              <a:sym typeface="Arial" panose="020B0604020202020204" pitchFamily="34" charset="0"/>
            </a:endParaRPr>
          </a:p>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Because the type and quantity of resources required and their availability changes as an incident progresses, incident management personnel and organizations should identify and coordinate as closely and as early as possible, both in advance of and during incidents.  </a:t>
            </a:r>
            <a:endParaRPr lang="en-US"/>
          </a:p>
        </p:txBody>
      </p:sp>
      <p:pic>
        <p:nvPicPr>
          <p:cNvPr id="8" name="Picture 4">
            <a:extLst>
              <a:ext uri="{FF2B5EF4-FFF2-40B4-BE49-F238E27FC236}">
                <a16:creationId xmlns:a16="http://schemas.microsoft.com/office/drawing/2014/main" id="{29AE7151-D85E-40AC-8FBB-5B91DC091947}"/>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949098" y="1360277"/>
            <a:ext cx="3208203" cy="40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39B6FCB2-3782-40A7-A694-98CB8110DC47}"/>
              </a:ext>
            </a:extLst>
          </p:cNvPr>
          <p:cNvSpPr>
            <a:spLocks noGrp="1"/>
          </p:cNvSpPr>
          <p:nvPr>
            <p:ph type="sldNum" sz="quarter" idx="17"/>
          </p:nvPr>
        </p:nvSpPr>
        <p:spPr/>
        <p:txBody>
          <a:bodyPr/>
          <a:lstStyle/>
          <a:p>
            <a:pPr>
              <a:spcBef>
                <a:spcPct val="100000"/>
              </a:spcBef>
              <a:buSzPct val="99000"/>
            </a:pPr>
            <a:fld id="{5E5304BB-0368-4FAD-B4CB-6BB7523A8DE6}" type="slidenum">
              <a:rPr lang="en-US" altLang="en-US" smtClean="0"/>
              <a:pPr>
                <a:spcBef>
                  <a:spcPct val="100000"/>
                </a:spcBef>
                <a:buSzPct val="99000"/>
              </a:pPr>
              <a:t>15</a:t>
            </a:fld>
            <a:endParaRPr lang="en-US" altLang="en-US"/>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1923CD30-55CA-4603-9769-FF1C9A55499E}"/>
              </a:ext>
            </a:extLst>
          </p:cNvPr>
          <p:cNvSpPr>
            <a:spLocks noGrp="1"/>
          </p:cNvSpPr>
          <p:nvPr>
            <p:ph type="title"/>
          </p:nvPr>
        </p:nvSpPr>
        <p:spPr/>
        <p:txBody>
          <a:bodyPr/>
          <a:lstStyle/>
          <a:p>
            <a:pPr>
              <a:spcBef>
                <a:spcPct val="100000"/>
              </a:spcBef>
              <a:buSzPct val="99000"/>
            </a:pPr>
            <a:r>
              <a:rPr lang="en-US" altLang="en-US"/>
              <a:t>Order &amp; Acquire</a:t>
            </a:r>
          </a:p>
        </p:txBody>
      </p:sp>
      <p:sp>
        <p:nvSpPr>
          <p:cNvPr id="2" name="Content Placeholder 1">
            <a:extLst>
              <a:ext uri="{FF2B5EF4-FFF2-40B4-BE49-F238E27FC236}">
                <a16:creationId xmlns:a16="http://schemas.microsoft.com/office/drawing/2014/main" id="{EA1D4CD4-D4E3-4EA9-9BE3-E39E34A6CFBF}"/>
              </a:ext>
            </a:extLst>
          </p:cNvPr>
          <p:cNvSpPr>
            <a:spLocks noGrp="1"/>
          </p:cNvSpPr>
          <p:nvPr>
            <p:ph sz="quarter" idx="13"/>
          </p:nvPr>
        </p:nvSpPr>
        <p:spPr/>
        <p:txBody>
          <a:bodyPr>
            <a:normAutofit fontScale="47500" lnSpcReduction="20000"/>
          </a:bodyPr>
          <a:lstStyle/>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Both incident command and emergency operations center staffs make initial and ongoing assessments of resource requirements based on incident priorities and objectives.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If identified resource requirements are available locally they will be activated or ordered.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Resources that are not available locally can be ordered by executing contracts, implementing mutual aid agreements, or requesting assistance from another level of government (local government to a State, State to the Federal Government).</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An external jurisdiction or organization that is requested to provide resources must consent to the request.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NIMS resource typing (discussed previously) is designed for use when ordering resources to ensure the resource provided meets the mission needs. A jurisdiction can use these resource type definitions to clearly define their resource requirements.</a:t>
            </a:r>
            <a:endParaRPr lang="en-US" dirty="0"/>
          </a:p>
        </p:txBody>
      </p:sp>
      <p:pic>
        <p:nvPicPr>
          <p:cNvPr id="8" name="Picture 4">
            <a:extLst>
              <a:ext uri="{FF2B5EF4-FFF2-40B4-BE49-F238E27FC236}">
                <a16:creationId xmlns:a16="http://schemas.microsoft.com/office/drawing/2014/main" id="{37B03012-E3AC-48D2-9D9A-600A36D15C00}"/>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949098" y="1389888"/>
            <a:ext cx="3208204" cy="40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BE869E88-82E1-4EAA-B818-C8F1F09EB1F4}"/>
              </a:ext>
            </a:extLst>
          </p:cNvPr>
          <p:cNvSpPr>
            <a:spLocks noGrp="1"/>
          </p:cNvSpPr>
          <p:nvPr>
            <p:ph type="sldNum" sz="quarter" idx="17"/>
          </p:nvPr>
        </p:nvSpPr>
        <p:spPr/>
        <p:txBody>
          <a:bodyPr/>
          <a:lstStyle/>
          <a:p>
            <a:pPr>
              <a:spcBef>
                <a:spcPct val="100000"/>
              </a:spcBef>
              <a:buSzPct val="99000"/>
            </a:pPr>
            <a:fld id="{5E5304BB-0368-4FAD-B4CB-6BB7523A8DE6}" type="slidenum">
              <a:rPr lang="en-US" altLang="en-US" smtClean="0"/>
              <a:pPr>
                <a:spcBef>
                  <a:spcPct val="100000"/>
                </a:spcBef>
                <a:buSzPct val="99000"/>
              </a:pPr>
              <a:t>16</a:t>
            </a:fld>
            <a:endParaRPr lang="en-US" altLang="en-US"/>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A5F169CD-688C-4A23-82DB-C3C618DFD5B4}"/>
              </a:ext>
            </a:extLst>
          </p:cNvPr>
          <p:cNvSpPr>
            <a:spLocks noGrp="1"/>
          </p:cNvSpPr>
          <p:nvPr>
            <p:ph type="title"/>
          </p:nvPr>
        </p:nvSpPr>
        <p:spPr/>
        <p:txBody>
          <a:bodyPr/>
          <a:lstStyle/>
          <a:p>
            <a:pPr>
              <a:spcBef>
                <a:spcPct val="100000"/>
              </a:spcBef>
              <a:buSzPct val="99000"/>
            </a:pPr>
            <a:r>
              <a:rPr lang="en-US" altLang="en-US"/>
              <a:t>Mobilize</a:t>
            </a:r>
          </a:p>
        </p:txBody>
      </p:sp>
      <p:sp>
        <p:nvSpPr>
          <p:cNvPr id="2" name="Content Placeholder 1">
            <a:extLst>
              <a:ext uri="{FF2B5EF4-FFF2-40B4-BE49-F238E27FC236}">
                <a16:creationId xmlns:a16="http://schemas.microsoft.com/office/drawing/2014/main" id="{934807B8-2A7C-455B-96AF-76E5711C4CF8}"/>
              </a:ext>
            </a:extLst>
          </p:cNvPr>
          <p:cNvSpPr>
            <a:spLocks noGrp="1"/>
          </p:cNvSpPr>
          <p:nvPr>
            <p:ph sz="quarter" idx="13"/>
          </p:nvPr>
        </p:nvSpPr>
        <p:spPr>
          <a:xfrm>
            <a:off x="457200" y="1076877"/>
            <a:ext cx="4381500" cy="4492625"/>
          </a:xfrm>
        </p:spPr>
        <p:txBody>
          <a:bodyPr>
            <a:noAutofit/>
          </a:bodyPr>
          <a:lstStyle/>
          <a:p>
            <a:pPr>
              <a:spcBef>
                <a:spcPct val="100000"/>
              </a:spcBef>
              <a:buSzPct val="99000"/>
              <a:tabLst/>
            </a:pPr>
            <a:r>
              <a:rPr lang="en-US" altLang="en-US" sz="1000" kern="1200" dirty="0">
                <a:latin typeface="Arial" panose="020B0604020202020204" pitchFamily="34" charset="0"/>
                <a:cs typeface="Arial" panose="020B0604020202020204" pitchFamily="34" charset="0"/>
                <a:sym typeface="Arial" panose="020B0604020202020204" pitchFamily="34" charset="0"/>
              </a:rPr>
              <a:t>Personnel and other resources begin mobilizing when notified through established channels. </a:t>
            </a:r>
          </a:p>
          <a:p>
            <a:pPr>
              <a:spcBef>
                <a:spcPct val="100000"/>
              </a:spcBef>
              <a:buSzPct val="99000"/>
              <a:tabLst/>
            </a:pPr>
            <a:r>
              <a:rPr lang="en-US" altLang="en-US" sz="1000" kern="1200" dirty="0">
                <a:latin typeface="Arial" panose="020B0604020202020204" pitchFamily="34" charset="0"/>
                <a:cs typeface="Arial" panose="020B0604020202020204" pitchFamily="34" charset="0"/>
                <a:sym typeface="Arial" panose="020B0604020202020204" pitchFamily="34" charset="0"/>
              </a:rPr>
              <a:t>Upon notification, deploying personnel receive information to include:</a:t>
            </a:r>
          </a:p>
          <a:p>
            <a:pPr marL="254000" lvl="1" indent="-254000">
              <a:spcBef>
                <a:spcPct val="100000"/>
              </a:spcBef>
              <a:buSzPct val="99000"/>
              <a:tabLst/>
            </a:pPr>
            <a:r>
              <a:rPr lang="en-US" altLang="en-US" sz="1000" kern="1200" dirty="0">
                <a:latin typeface="Arial" panose="020B0604020202020204" pitchFamily="34" charset="0"/>
                <a:ea typeface="+mn-ea"/>
                <a:cs typeface="Arial" panose="020B0604020202020204" pitchFamily="34" charset="0"/>
                <a:sym typeface="Arial" panose="020B0604020202020204" pitchFamily="34" charset="0"/>
              </a:rPr>
              <a:t>Date, time, and place of departure </a:t>
            </a:r>
          </a:p>
          <a:p>
            <a:pPr marL="254000" lvl="1" indent="-254000">
              <a:spcBef>
                <a:spcPct val="100000"/>
              </a:spcBef>
              <a:buSzPct val="99000"/>
              <a:tabLst/>
            </a:pPr>
            <a:r>
              <a:rPr lang="en-US" altLang="en-US" sz="1000" kern="1200" dirty="0">
                <a:latin typeface="Arial" panose="020B0604020202020204" pitchFamily="34" charset="0"/>
                <a:ea typeface="+mn-ea"/>
                <a:cs typeface="Arial" panose="020B0604020202020204" pitchFamily="34" charset="0"/>
                <a:sym typeface="Arial" panose="020B0604020202020204" pitchFamily="34" charset="0"/>
              </a:rPr>
              <a:t>Mode of transportation to the incident</a:t>
            </a:r>
          </a:p>
          <a:p>
            <a:pPr marL="254000" lvl="1" indent="-254000">
              <a:spcBef>
                <a:spcPct val="100000"/>
              </a:spcBef>
              <a:buSzPct val="99000"/>
              <a:tabLst/>
            </a:pPr>
            <a:r>
              <a:rPr lang="en-US" altLang="en-US" sz="1000" kern="1200" dirty="0">
                <a:latin typeface="Arial" panose="020B0604020202020204" pitchFamily="34" charset="0"/>
                <a:ea typeface="+mn-ea"/>
                <a:cs typeface="Arial" panose="020B0604020202020204" pitchFamily="34" charset="0"/>
                <a:sym typeface="Arial" panose="020B0604020202020204" pitchFamily="34" charset="0"/>
              </a:rPr>
              <a:t>Estimated date and time of arrival</a:t>
            </a:r>
          </a:p>
          <a:p>
            <a:pPr marL="254000" lvl="1" indent="-254000">
              <a:spcBef>
                <a:spcPct val="100000"/>
              </a:spcBef>
              <a:buSzPct val="99000"/>
              <a:tabLst/>
            </a:pPr>
            <a:r>
              <a:rPr lang="en-US" altLang="en-US" sz="1000" kern="1200" dirty="0">
                <a:latin typeface="Arial" panose="020B0604020202020204" pitchFamily="34" charset="0"/>
                <a:ea typeface="+mn-ea"/>
                <a:cs typeface="Arial" panose="020B0604020202020204" pitchFamily="34" charset="0"/>
                <a:sym typeface="Arial" panose="020B0604020202020204" pitchFamily="34" charset="0"/>
              </a:rPr>
              <a:t>Reporting location and assigned supervisor</a:t>
            </a:r>
          </a:p>
          <a:p>
            <a:pPr marL="254000" lvl="1" indent="-254000">
              <a:spcBef>
                <a:spcPct val="100000"/>
              </a:spcBef>
              <a:buSzPct val="99000"/>
              <a:tabLst/>
            </a:pPr>
            <a:r>
              <a:rPr lang="en-US" altLang="en-US" sz="1000" kern="1200" dirty="0">
                <a:latin typeface="Arial" panose="020B0604020202020204" pitchFamily="34" charset="0"/>
                <a:ea typeface="+mn-ea"/>
                <a:cs typeface="Arial" panose="020B0604020202020204" pitchFamily="34" charset="0"/>
                <a:sym typeface="Arial" panose="020B0604020202020204" pitchFamily="34" charset="0"/>
              </a:rPr>
              <a:t>Anticipated incident assignment</a:t>
            </a:r>
          </a:p>
          <a:p>
            <a:pPr marL="254000" lvl="1" indent="-254000">
              <a:spcBef>
                <a:spcPct val="100000"/>
              </a:spcBef>
              <a:buSzPct val="99000"/>
              <a:tabLst/>
            </a:pPr>
            <a:r>
              <a:rPr lang="en-US" altLang="en-US" sz="1000" kern="1200" dirty="0">
                <a:latin typeface="Arial" panose="020B0604020202020204" pitchFamily="34" charset="0"/>
                <a:ea typeface="+mn-ea"/>
                <a:cs typeface="Arial" panose="020B0604020202020204" pitchFamily="34" charset="0"/>
                <a:sym typeface="Arial" panose="020B0604020202020204" pitchFamily="34" charset="0"/>
              </a:rPr>
              <a:t>Anticipated duration of deployment</a:t>
            </a:r>
          </a:p>
          <a:p>
            <a:pPr marL="254000" lvl="1" indent="-254000">
              <a:spcBef>
                <a:spcPct val="100000"/>
              </a:spcBef>
              <a:buSzPct val="99000"/>
              <a:tabLst/>
            </a:pPr>
            <a:r>
              <a:rPr lang="en-US" altLang="en-US" sz="1000" kern="1200" dirty="0">
                <a:latin typeface="Arial" panose="020B0604020202020204" pitchFamily="34" charset="0"/>
                <a:ea typeface="+mn-ea"/>
                <a:cs typeface="Arial" panose="020B0604020202020204" pitchFamily="34" charset="0"/>
                <a:sym typeface="Arial" panose="020B0604020202020204" pitchFamily="34" charset="0"/>
              </a:rPr>
              <a:t>Resource order number</a:t>
            </a:r>
          </a:p>
          <a:p>
            <a:pPr marL="254000" lvl="1" indent="-254000">
              <a:spcBef>
                <a:spcPct val="100000"/>
              </a:spcBef>
              <a:buSzPct val="99000"/>
              <a:tabLst/>
            </a:pPr>
            <a:r>
              <a:rPr lang="en-US" altLang="en-US" sz="1000" kern="1200" dirty="0">
                <a:latin typeface="Arial" panose="020B0604020202020204" pitchFamily="34" charset="0"/>
                <a:ea typeface="+mn-ea"/>
                <a:cs typeface="Arial" panose="020B0604020202020204" pitchFamily="34" charset="0"/>
                <a:sym typeface="Arial" panose="020B0604020202020204" pitchFamily="34" charset="0"/>
              </a:rPr>
              <a:t>Incident number</a:t>
            </a:r>
          </a:p>
          <a:p>
            <a:pPr marL="254000" lvl="1" indent="-254000">
              <a:spcBef>
                <a:spcPct val="100000"/>
              </a:spcBef>
              <a:buSzPct val="99000"/>
              <a:tabLst/>
            </a:pPr>
            <a:r>
              <a:rPr lang="en-US" altLang="en-US" sz="1000" kern="1200" dirty="0">
                <a:latin typeface="Arial" panose="020B0604020202020204" pitchFamily="34" charset="0"/>
                <a:ea typeface="+mn-ea"/>
                <a:cs typeface="Arial" panose="020B0604020202020204" pitchFamily="34" charset="0"/>
                <a:sym typeface="Arial" panose="020B0604020202020204" pitchFamily="34" charset="0"/>
              </a:rPr>
              <a:t>Applicable cost and funding codes </a:t>
            </a:r>
          </a:p>
          <a:p>
            <a:pPr>
              <a:spcBef>
                <a:spcPct val="100000"/>
              </a:spcBef>
              <a:buSzPct val="99000"/>
              <a:tabLst/>
            </a:pPr>
            <a:r>
              <a:rPr lang="en-US" altLang="en-US" sz="1000" kern="1200" dirty="0">
                <a:latin typeface="Arial" panose="020B0604020202020204" pitchFamily="34" charset="0"/>
                <a:cs typeface="Arial" panose="020B0604020202020204" pitchFamily="34" charset="0"/>
                <a:sym typeface="Arial" panose="020B0604020202020204" pitchFamily="34" charset="0"/>
              </a:rPr>
              <a:t>Resource tracking directly links to the mobilization process. </a:t>
            </a:r>
          </a:p>
          <a:p>
            <a:pPr>
              <a:spcBef>
                <a:spcPct val="100000"/>
              </a:spcBef>
              <a:buSzPct val="99000"/>
              <a:tabLst/>
            </a:pPr>
            <a:r>
              <a:rPr lang="en-US" altLang="en-US" sz="1000" kern="1200" dirty="0">
                <a:latin typeface="Arial" panose="020B0604020202020204" pitchFamily="34" charset="0"/>
                <a:cs typeface="Arial" panose="020B0604020202020204" pitchFamily="34" charset="0"/>
                <a:sym typeface="Arial" panose="020B0604020202020204" pitchFamily="34" charset="0"/>
              </a:rPr>
              <a:t>Resources arriving on scene check in according to the receiving organization’s check-in process. </a:t>
            </a:r>
          </a:p>
          <a:p>
            <a:pPr>
              <a:spcBef>
                <a:spcPct val="100000"/>
              </a:spcBef>
              <a:buSzPct val="99000"/>
              <a:tabLst/>
            </a:pPr>
            <a:r>
              <a:rPr lang="en-US" altLang="en-US" sz="1000" kern="1200" dirty="0">
                <a:latin typeface="Arial" panose="020B0604020202020204" pitchFamily="34" charset="0"/>
                <a:cs typeface="Arial" panose="020B0604020202020204" pitchFamily="34" charset="0"/>
                <a:sym typeface="Arial" panose="020B0604020202020204" pitchFamily="34" charset="0"/>
              </a:rPr>
              <a:t>The mobilization of fixed facility resources is referred to as activation rather than deployment. </a:t>
            </a:r>
            <a:endParaRPr lang="en-US" sz="1000" dirty="0"/>
          </a:p>
        </p:txBody>
      </p:sp>
      <p:pic>
        <p:nvPicPr>
          <p:cNvPr id="8" name="Picture 4">
            <a:extLst>
              <a:ext uri="{FF2B5EF4-FFF2-40B4-BE49-F238E27FC236}">
                <a16:creationId xmlns:a16="http://schemas.microsoft.com/office/drawing/2014/main" id="{3BD8D917-0A0C-41C0-BDC5-EAEBCD6397E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949098" y="1360277"/>
            <a:ext cx="3208203" cy="40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9EDD17BE-DAC1-4471-9E45-112EEBC09523}"/>
              </a:ext>
            </a:extLst>
          </p:cNvPr>
          <p:cNvSpPr>
            <a:spLocks noGrp="1"/>
          </p:cNvSpPr>
          <p:nvPr>
            <p:ph type="sldNum" sz="quarter" idx="17"/>
          </p:nvPr>
        </p:nvSpPr>
        <p:spPr/>
        <p:txBody>
          <a:bodyPr/>
          <a:lstStyle/>
          <a:p>
            <a:pPr>
              <a:spcBef>
                <a:spcPct val="100000"/>
              </a:spcBef>
              <a:buSzPct val="99000"/>
            </a:pPr>
            <a:fld id="{5E5304BB-0368-4FAD-B4CB-6BB7523A8DE6}" type="slidenum">
              <a:rPr lang="en-US" altLang="en-US" smtClean="0"/>
              <a:pPr>
                <a:spcBef>
                  <a:spcPct val="100000"/>
                </a:spcBef>
                <a:buSzPct val="99000"/>
              </a:pPr>
              <a:t>17</a:t>
            </a:fld>
            <a:endParaRPr lang="en-US" altLang="en-US"/>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B3431E9B-20CA-4D6F-9B59-57D7C0882875}"/>
              </a:ext>
            </a:extLst>
          </p:cNvPr>
          <p:cNvSpPr>
            <a:spLocks noGrp="1"/>
          </p:cNvSpPr>
          <p:nvPr>
            <p:ph type="title"/>
          </p:nvPr>
        </p:nvSpPr>
        <p:spPr/>
        <p:txBody>
          <a:bodyPr/>
          <a:lstStyle/>
          <a:p>
            <a:pPr>
              <a:spcBef>
                <a:spcPct val="100000"/>
              </a:spcBef>
              <a:buSzPct val="99000"/>
            </a:pPr>
            <a:r>
              <a:rPr lang="en-US" altLang="en-US"/>
              <a:t>Mobilize</a:t>
            </a:r>
          </a:p>
        </p:txBody>
      </p:sp>
      <p:sp>
        <p:nvSpPr>
          <p:cNvPr id="2" name="Content Placeholder 1">
            <a:extLst>
              <a:ext uri="{FF2B5EF4-FFF2-40B4-BE49-F238E27FC236}">
                <a16:creationId xmlns:a16="http://schemas.microsoft.com/office/drawing/2014/main" id="{181FA7B9-2BA3-47D1-88D2-15C4452D36F0}"/>
              </a:ext>
            </a:extLst>
          </p:cNvPr>
          <p:cNvSpPr>
            <a:spLocks noGrp="1"/>
          </p:cNvSpPr>
          <p:nvPr>
            <p:ph sz="quarter" idx="13"/>
          </p:nvPr>
        </p:nvSpPr>
        <p:spPr/>
        <p:txBody>
          <a:bodyPr>
            <a:normAutofit fontScale="70000" lnSpcReduction="20000"/>
          </a:bodyPr>
          <a:lstStyle/>
          <a:p>
            <a:pPr>
              <a:spcBef>
                <a:spcPct val="100000"/>
              </a:spcBef>
              <a:buSzPct val="99000"/>
              <a:tabLst/>
            </a:pPr>
            <a:r>
              <a:rPr lang="en-US" altLang="en-US" b="1" kern="1200">
                <a:latin typeface="Arial" panose="020B0604020202020204" pitchFamily="34" charset="0"/>
                <a:cs typeface="Arial" panose="020B0604020202020204" pitchFamily="34" charset="0"/>
                <a:sym typeface="Arial" panose="020B0604020202020204" pitchFamily="34" charset="0"/>
              </a:rPr>
              <a:t>Unrequested Resources</a:t>
            </a:r>
            <a:endParaRPr lang="en-US" altLang="en-US" kern="1200">
              <a:latin typeface="Arial" panose="020B0604020202020204" pitchFamily="34" charset="0"/>
              <a:cs typeface="Arial" panose="020B0604020202020204" pitchFamily="34" charset="0"/>
              <a:sym typeface="Arial" panose="020B0604020202020204" pitchFamily="34" charset="0"/>
            </a:endParaRP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During incidents responders sometimes arrive at the incident site without being requested.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This can interfere with incident management by:</a:t>
            </a:r>
          </a:p>
          <a:p>
            <a:pPr marL="254000" lvl="1" indent="-254000">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Responders should wait for official deployment notification rather than self-deploying to an incident. Responders should wait for official deployment notification rather than self-deploying to an incident. </a:t>
            </a:r>
            <a:endParaRPr lang="en-US"/>
          </a:p>
        </p:txBody>
      </p:sp>
      <p:pic>
        <p:nvPicPr>
          <p:cNvPr id="8" name="Picture 4">
            <a:extLst>
              <a:ext uri="{FF2B5EF4-FFF2-40B4-BE49-F238E27FC236}">
                <a16:creationId xmlns:a16="http://schemas.microsoft.com/office/drawing/2014/main" id="{B265237C-4CEB-478D-9090-3703C0CE811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947887" y="1358738"/>
            <a:ext cx="3210625" cy="408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36B7E088-AB2D-4EA3-B476-47E14F61ABF9}"/>
              </a:ext>
            </a:extLst>
          </p:cNvPr>
          <p:cNvSpPr>
            <a:spLocks noGrp="1"/>
          </p:cNvSpPr>
          <p:nvPr>
            <p:ph type="sldNum" sz="quarter" idx="17"/>
          </p:nvPr>
        </p:nvSpPr>
        <p:spPr/>
        <p:txBody>
          <a:bodyPr/>
          <a:lstStyle/>
          <a:p>
            <a:pPr>
              <a:spcBef>
                <a:spcPct val="100000"/>
              </a:spcBef>
              <a:buSzPct val="99000"/>
            </a:pPr>
            <a:fld id="{5E5304BB-0368-4FAD-B4CB-6BB7523A8DE6}" type="slidenum">
              <a:rPr lang="en-US" altLang="en-US" smtClean="0"/>
              <a:pPr>
                <a:spcBef>
                  <a:spcPct val="100000"/>
                </a:spcBef>
                <a:buSzPct val="99000"/>
              </a:pPr>
              <a:t>18</a:t>
            </a:fld>
            <a:endParaRPr lang="en-US" altLang="en-US"/>
          </a:p>
        </p:txBody>
      </p:sp>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EAF4341-F032-47B5-A908-172EF7500890}"/>
              </a:ext>
            </a:extLst>
          </p:cNvPr>
          <p:cNvSpPr>
            <a:spLocks noGrp="1"/>
          </p:cNvSpPr>
          <p:nvPr>
            <p:ph type="title"/>
          </p:nvPr>
        </p:nvSpPr>
        <p:spPr/>
        <p:txBody>
          <a:bodyPr/>
          <a:lstStyle/>
          <a:p>
            <a:pPr>
              <a:spcBef>
                <a:spcPct val="100000"/>
              </a:spcBef>
              <a:buSzPct val="99000"/>
            </a:pPr>
            <a:r>
              <a:rPr lang="en-US" altLang="en-US"/>
              <a:t> Track and Report</a:t>
            </a:r>
          </a:p>
        </p:txBody>
      </p:sp>
      <p:sp>
        <p:nvSpPr>
          <p:cNvPr id="2" name="Content Placeholder 1">
            <a:extLst>
              <a:ext uri="{FF2B5EF4-FFF2-40B4-BE49-F238E27FC236}">
                <a16:creationId xmlns:a16="http://schemas.microsoft.com/office/drawing/2014/main" id="{7B5FEB5E-403E-40CD-A9A9-B61F22B09F69}"/>
              </a:ext>
            </a:extLst>
          </p:cNvPr>
          <p:cNvSpPr>
            <a:spLocks noGrp="1"/>
          </p:cNvSpPr>
          <p:nvPr>
            <p:ph sz="quarter" idx="13"/>
          </p:nvPr>
        </p:nvSpPr>
        <p:spPr/>
        <p:txBody>
          <a:bodyPr>
            <a:normAutofit fontScale="475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Incident personnel track resources from mobilization through demobilization using established resource tracking procedures.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This process:</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Tracks the location of resources</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Helps staff prepare to receive and use resources</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Protects the safety and security of personnel, equipment, teams and facilities</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Enables resource coordination and movement</a:t>
            </a:r>
          </a:p>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Information management systems can aid in collecting, updating, and processing resource-related data and in real-time tracking of resources.</a:t>
            </a:r>
            <a:endParaRPr lang="en-US"/>
          </a:p>
        </p:txBody>
      </p:sp>
      <p:pic>
        <p:nvPicPr>
          <p:cNvPr id="8" name="Picture 4">
            <a:extLst>
              <a:ext uri="{FF2B5EF4-FFF2-40B4-BE49-F238E27FC236}">
                <a16:creationId xmlns:a16="http://schemas.microsoft.com/office/drawing/2014/main" id="{49315B9B-35DE-4D72-A557-63EE54B7A0E3}"/>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947887" y="1358738"/>
            <a:ext cx="3210625" cy="408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E4FD347A-5379-4954-BBF6-91192E36474F}"/>
              </a:ext>
            </a:extLst>
          </p:cNvPr>
          <p:cNvSpPr>
            <a:spLocks noGrp="1"/>
          </p:cNvSpPr>
          <p:nvPr>
            <p:ph type="sldNum" sz="quarter" idx="17"/>
          </p:nvPr>
        </p:nvSpPr>
        <p:spPr/>
        <p:txBody>
          <a:bodyPr/>
          <a:lstStyle/>
          <a:p>
            <a:pPr>
              <a:spcBef>
                <a:spcPct val="100000"/>
              </a:spcBef>
              <a:buSzPct val="99000"/>
            </a:pPr>
            <a:fld id="{5E5304BB-0368-4FAD-B4CB-6BB7523A8DE6}" type="slidenum">
              <a:rPr lang="en-US" altLang="en-US" smtClean="0"/>
              <a:pPr>
                <a:spcBef>
                  <a:spcPct val="100000"/>
                </a:spcBef>
                <a:buSzPct val="99000"/>
              </a:pPr>
              <a:t>19</a:t>
            </a:fld>
            <a:endParaRPr lang="en-US" altLang="en-US"/>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2527D391-7E3B-4EE4-BF1C-015CB7958FB9}"/>
              </a:ext>
            </a:extLst>
          </p:cNvPr>
          <p:cNvSpPr>
            <a:spLocks noGrp="1"/>
          </p:cNvSpPr>
          <p:nvPr>
            <p:ph type="title"/>
          </p:nvPr>
        </p:nvSpPr>
        <p:spPr/>
        <p:txBody>
          <a:bodyPr/>
          <a:lstStyle/>
          <a:p>
            <a:pPr>
              <a:spcBef>
                <a:spcPct val="100000"/>
              </a:spcBef>
              <a:buSzPct val="99000"/>
            </a:pPr>
            <a:r>
              <a:rPr lang="en-US" altLang="en-US"/>
              <a:t>What is NIMS Resource Management? Video</a:t>
            </a:r>
          </a:p>
        </p:txBody>
      </p:sp>
      <p:sp>
        <p:nvSpPr>
          <p:cNvPr id="2" name="Content Placeholder 1">
            <a:extLst>
              <a:ext uri="{FF2B5EF4-FFF2-40B4-BE49-F238E27FC236}">
                <a16:creationId xmlns:a16="http://schemas.microsoft.com/office/drawing/2014/main" id="{CAA99F48-8803-4F4D-80C6-DA472A8D5761}"/>
              </a:ext>
            </a:extLst>
          </p:cNvPr>
          <p:cNvSpPr>
            <a:spLocks noGrp="1"/>
          </p:cNvSpPr>
          <p:nvPr>
            <p:ph idx="1"/>
          </p:nvPr>
        </p:nvSpPr>
        <p:spPr/>
        <p:txBody>
          <a:bodyPr/>
          <a:lstStyle/>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During an incident, getting the right resources, to the right place, at the right time, can be a matter of life and death. </a:t>
            </a:r>
            <a:endParaRPr lang="en-US"/>
          </a:p>
        </p:txBody>
      </p:sp>
      <p:pic>
        <p:nvPicPr>
          <p:cNvPr id="6" name="14FE20524153248A50C813080035544E.mp4" descr="What is NIMS Resource Management? Video">
            <a:hlinkClick r:id="" action="ppaction://media"/>
            <a:extLst>
              <a:ext uri="{FF2B5EF4-FFF2-40B4-BE49-F238E27FC236}">
                <a16:creationId xmlns:a16="http://schemas.microsoft.com/office/drawing/2014/main" id="{F0A028FD-6973-46DC-80DC-FE2B96E84ED2}"/>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2424545" y="2493818"/>
            <a:ext cx="4294909" cy="322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89085BFB-BC17-4C6A-A733-2F447994CA8C}"/>
              </a:ext>
            </a:extLst>
          </p:cNvPr>
          <p:cNvSpPr>
            <a:spLocks noGrp="1"/>
          </p:cNvSpPr>
          <p:nvPr>
            <p:ph type="sldNum" sz="quarter" idx="11"/>
          </p:nvPr>
        </p:nvSpPr>
        <p:spPr/>
        <p:txBody>
          <a:bodyPr/>
          <a:lstStyle/>
          <a:p>
            <a:pPr>
              <a:spcBef>
                <a:spcPct val="100000"/>
              </a:spcBef>
              <a:buSzPct val="99000"/>
            </a:pPr>
            <a:fld id="{8BA3BEA8-FFD6-441F-80E2-DF452F91BE28}" type="slidenum">
              <a:rPr lang="en-US" altLang="en-US" smtClean="0"/>
              <a:pPr>
                <a:spcBef>
                  <a:spcPct val="100000"/>
                </a:spcBef>
                <a:buSzPct val="99000"/>
              </a:pPr>
              <a:t>2</a:t>
            </a:fld>
            <a:endParaRPr lang="en-US"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554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23F276C6-3811-4A32-885C-8E63CACAC367}"/>
              </a:ext>
            </a:extLst>
          </p:cNvPr>
          <p:cNvSpPr>
            <a:spLocks noGrp="1"/>
          </p:cNvSpPr>
          <p:nvPr>
            <p:ph type="title"/>
          </p:nvPr>
        </p:nvSpPr>
        <p:spPr/>
        <p:txBody>
          <a:bodyPr/>
          <a:lstStyle/>
          <a:p>
            <a:pPr>
              <a:spcBef>
                <a:spcPct val="100000"/>
              </a:spcBef>
              <a:buSzPct val="99000"/>
            </a:pPr>
            <a:r>
              <a:rPr lang="en-US" altLang="en-US"/>
              <a:t>Demobilize</a:t>
            </a:r>
          </a:p>
        </p:txBody>
      </p:sp>
      <p:sp>
        <p:nvSpPr>
          <p:cNvPr id="2" name="Content Placeholder 1">
            <a:extLst>
              <a:ext uri="{FF2B5EF4-FFF2-40B4-BE49-F238E27FC236}">
                <a16:creationId xmlns:a16="http://schemas.microsoft.com/office/drawing/2014/main" id="{851EEAF0-CC63-41AF-AFCB-702A0E23E03A}"/>
              </a:ext>
            </a:extLst>
          </p:cNvPr>
          <p:cNvSpPr>
            <a:spLocks noGrp="1"/>
          </p:cNvSpPr>
          <p:nvPr>
            <p:ph sz="quarter" idx="13"/>
          </p:nvPr>
        </p:nvSpPr>
        <p:spPr/>
        <p:txBody>
          <a:bodyPr>
            <a:normAutofit fontScale="55000" lnSpcReduction="20000"/>
          </a:bodyPr>
          <a:lstStyle/>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Managers begin planning and preparation for the demobilization process at the same time they begin mobilizing resources.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Those responsible for resources in an incident should either reassign or demobilize resources as soon as they are no longer needed.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Prior to demobilization, incident planning and logistics personnel plan for rehabilitation, replenishment, disposal of, and/ or return or restoration to operational condition for incident resources.</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The goal of demobilization is the orderly, safe, and efficient return of a resource to its original location and status. </a:t>
            </a:r>
            <a:endParaRPr lang="en-US" dirty="0"/>
          </a:p>
        </p:txBody>
      </p:sp>
      <p:pic>
        <p:nvPicPr>
          <p:cNvPr id="8" name="Picture 4">
            <a:extLst>
              <a:ext uri="{FF2B5EF4-FFF2-40B4-BE49-F238E27FC236}">
                <a16:creationId xmlns:a16="http://schemas.microsoft.com/office/drawing/2014/main" id="{44818A3C-2882-4016-8F76-7AC86AE876D5}"/>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949098" y="1360277"/>
            <a:ext cx="3208203" cy="40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6347AE5C-F685-466B-80AA-69AFCC529BBC}"/>
              </a:ext>
            </a:extLst>
          </p:cNvPr>
          <p:cNvSpPr>
            <a:spLocks noGrp="1"/>
          </p:cNvSpPr>
          <p:nvPr>
            <p:ph type="sldNum" sz="quarter" idx="17"/>
          </p:nvPr>
        </p:nvSpPr>
        <p:spPr/>
        <p:txBody>
          <a:bodyPr/>
          <a:lstStyle/>
          <a:p>
            <a:pPr>
              <a:spcBef>
                <a:spcPct val="100000"/>
              </a:spcBef>
              <a:buSzPct val="99000"/>
            </a:pPr>
            <a:fld id="{5E5304BB-0368-4FAD-B4CB-6BB7523A8DE6}" type="slidenum">
              <a:rPr lang="en-US" altLang="en-US" smtClean="0"/>
              <a:pPr>
                <a:spcBef>
                  <a:spcPct val="100000"/>
                </a:spcBef>
                <a:buSzPct val="99000"/>
              </a:pPr>
              <a:t>20</a:t>
            </a:fld>
            <a:endParaRPr lang="en-US" altLang="en-US"/>
          </a:p>
        </p:txBody>
      </p:sp>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7DB273F-C430-4F39-A25F-4772410F39D3}"/>
              </a:ext>
            </a:extLst>
          </p:cNvPr>
          <p:cNvSpPr>
            <a:spLocks noGrp="1"/>
          </p:cNvSpPr>
          <p:nvPr>
            <p:ph type="title"/>
          </p:nvPr>
        </p:nvSpPr>
        <p:spPr/>
        <p:txBody>
          <a:bodyPr/>
          <a:lstStyle/>
          <a:p>
            <a:pPr>
              <a:spcBef>
                <a:spcPct val="100000"/>
              </a:spcBef>
              <a:buSzPct val="99000"/>
            </a:pPr>
            <a:r>
              <a:rPr lang="en-US" altLang="en-US"/>
              <a:t>Reimburse and Restock</a:t>
            </a:r>
          </a:p>
        </p:txBody>
      </p:sp>
      <p:sp>
        <p:nvSpPr>
          <p:cNvPr id="2" name="Content Placeholder 1">
            <a:extLst>
              <a:ext uri="{FF2B5EF4-FFF2-40B4-BE49-F238E27FC236}">
                <a16:creationId xmlns:a16="http://schemas.microsoft.com/office/drawing/2014/main" id="{1E7A0B4D-02D0-407B-8622-192EAF0231AD}"/>
              </a:ext>
            </a:extLst>
          </p:cNvPr>
          <p:cNvSpPr>
            <a:spLocks noGrp="1"/>
          </p:cNvSpPr>
          <p:nvPr>
            <p:ph sz="quarter" idx="13"/>
          </p:nvPr>
        </p:nvSpPr>
        <p:spPr/>
        <p:txBody>
          <a:bodyPr>
            <a:normAutofit fontScale="55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Reimbursement provides for payment of expenses incurred by resource providers.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Reimbursement processes: </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Establish and maintain the readiness of resources</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Collect bills and validate costs</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Ensure that resource providers are paid in a timely manner </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Restock through replacement or repair of damaged equipment</a:t>
            </a:r>
          </a:p>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Reimbursement procedures are often specified in mutual aid and assistance agreements. </a:t>
            </a:r>
            <a:endParaRPr lang="en-US"/>
          </a:p>
        </p:txBody>
      </p:sp>
      <p:pic>
        <p:nvPicPr>
          <p:cNvPr id="8" name="Picture 4">
            <a:extLst>
              <a:ext uri="{FF2B5EF4-FFF2-40B4-BE49-F238E27FC236}">
                <a16:creationId xmlns:a16="http://schemas.microsoft.com/office/drawing/2014/main" id="{5CB1FFB1-5B56-4178-B45A-312F3AAE4A7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949098" y="1360277"/>
            <a:ext cx="3208203" cy="40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CA59CD3E-49A4-46FE-88D6-726E880462C0}"/>
              </a:ext>
            </a:extLst>
          </p:cNvPr>
          <p:cNvSpPr>
            <a:spLocks noGrp="1"/>
          </p:cNvSpPr>
          <p:nvPr>
            <p:ph type="sldNum" sz="quarter" idx="17"/>
          </p:nvPr>
        </p:nvSpPr>
        <p:spPr/>
        <p:txBody>
          <a:bodyPr/>
          <a:lstStyle/>
          <a:p>
            <a:pPr>
              <a:spcBef>
                <a:spcPct val="100000"/>
              </a:spcBef>
              <a:buSzPct val="99000"/>
            </a:pPr>
            <a:fld id="{5E5304BB-0368-4FAD-B4CB-6BB7523A8DE6}" type="slidenum">
              <a:rPr lang="en-US" altLang="en-US" smtClean="0"/>
              <a:pPr>
                <a:spcBef>
                  <a:spcPct val="100000"/>
                </a:spcBef>
                <a:buSzPct val="99000"/>
              </a:pPr>
              <a:t>21</a:t>
            </a:fld>
            <a:endParaRPr lang="en-US" altLang="en-US"/>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DB441207-1CBA-4DA6-9338-6B453946C86B}"/>
              </a:ext>
            </a:extLst>
          </p:cNvPr>
          <p:cNvSpPr>
            <a:spLocks noGrp="1"/>
          </p:cNvSpPr>
          <p:nvPr>
            <p:ph type="title"/>
          </p:nvPr>
        </p:nvSpPr>
        <p:spPr/>
        <p:txBody>
          <a:bodyPr/>
          <a:lstStyle/>
          <a:p>
            <a:pPr>
              <a:spcBef>
                <a:spcPct val="100000"/>
              </a:spcBef>
              <a:buSzPct val="99000"/>
            </a:pPr>
            <a:r>
              <a:rPr lang="fr-FR" altLang="en-US"/>
              <a:t>Discussion Question</a:t>
            </a:r>
            <a:endParaRPr lang="en-US" altLang="en-US"/>
          </a:p>
        </p:txBody>
      </p:sp>
      <p:sp>
        <p:nvSpPr>
          <p:cNvPr id="3" name="Content Placeholder 2">
            <a:extLst>
              <a:ext uri="{FF2B5EF4-FFF2-40B4-BE49-F238E27FC236}">
                <a16:creationId xmlns:a16="http://schemas.microsoft.com/office/drawing/2014/main" id="{0CC565E2-7440-4634-A8D0-7043BCF7B14C}"/>
              </a:ext>
            </a:extLst>
          </p:cNvPr>
          <p:cNvSpPr>
            <a:spLocks noGrp="1"/>
          </p:cNvSpPr>
          <p:nvPr>
            <p:ph sz="quarter" idx="14"/>
          </p:nvPr>
        </p:nvSpPr>
        <p:spPr/>
        <p:txBody>
          <a:bodyPr/>
          <a:lstStyle/>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Where have you seen this process used before? </a:t>
            </a:r>
            <a:endParaRPr lang="en-US"/>
          </a:p>
        </p:txBody>
      </p:sp>
      <p:pic>
        <p:nvPicPr>
          <p:cNvPr id="8" name="Picture 4" descr="Discussion Question Icon">
            <a:extLst>
              <a:ext uri="{FF2B5EF4-FFF2-40B4-BE49-F238E27FC236}">
                <a16:creationId xmlns:a16="http://schemas.microsoft.com/office/drawing/2014/main" id="{E0BD1EA5-CBB6-429F-8CE4-ED214B6F7CE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414815" y="1952588"/>
            <a:ext cx="314369" cy="53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84485C1-38D1-488D-848D-7FA8A20F3CAE}"/>
              </a:ext>
            </a:extLst>
          </p:cNvPr>
          <p:cNvSpPr>
            <a:spLocks noGrp="1"/>
          </p:cNvSpPr>
          <p:nvPr>
            <p:ph type="sldNum" sz="quarter" idx="17"/>
          </p:nvPr>
        </p:nvSpPr>
        <p:spPr/>
        <p:txBody>
          <a:bodyPr/>
          <a:lstStyle/>
          <a:p>
            <a:pPr>
              <a:spcBef>
                <a:spcPct val="100000"/>
              </a:spcBef>
              <a:buSzPct val="99000"/>
            </a:pPr>
            <a:fld id="{3E815A38-9D1D-468C-9148-B6C037A85659}" type="slidenum">
              <a:rPr lang="en-US" altLang="en-US" smtClean="0"/>
              <a:pPr>
                <a:spcBef>
                  <a:spcPct val="100000"/>
                </a:spcBef>
                <a:buSzPct val="99000"/>
              </a:pPr>
              <a:t>22</a:t>
            </a:fld>
            <a:endParaRPr lang="en-US" altLang="en-US"/>
          </a:p>
        </p:txBody>
      </p: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3440391-E044-4A19-9065-71E6E9E2A324}"/>
              </a:ext>
            </a:extLst>
          </p:cNvPr>
          <p:cNvSpPr>
            <a:spLocks noGrp="1"/>
          </p:cNvSpPr>
          <p:nvPr>
            <p:ph type="title"/>
          </p:nvPr>
        </p:nvSpPr>
        <p:spPr/>
        <p:txBody>
          <a:bodyPr/>
          <a:lstStyle/>
          <a:p>
            <a:pPr>
              <a:spcBef>
                <a:spcPct val="100000"/>
              </a:spcBef>
              <a:buSzPct val="99000"/>
            </a:pPr>
            <a:r>
              <a:rPr lang="en-US" altLang="en-US"/>
              <a:t>Discussion Question</a:t>
            </a:r>
          </a:p>
        </p:txBody>
      </p:sp>
      <p:sp>
        <p:nvSpPr>
          <p:cNvPr id="3" name="Content Placeholder 2">
            <a:extLst>
              <a:ext uri="{FF2B5EF4-FFF2-40B4-BE49-F238E27FC236}">
                <a16:creationId xmlns:a16="http://schemas.microsoft.com/office/drawing/2014/main" id="{24DE534B-DF0E-4FB6-A8B6-53CE6811644D}"/>
              </a:ext>
            </a:extLst>
          </p:cNvPr>
          <p:cNvSpPr>
            <a:spLocks noGrp="1"/>
          </p:cNvSpPr>
          <p:nvPr>
            <p:ph sz="quarter" idx="14"/>
          </p:nvPr>
        </p:nvSpPr>
        <p:spPr/>
        <p:txBody>
          <a:bodyPr/>
          <a:lstStyle/>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Why is it important to begin demobilization planning as soon as feasible?</a:t>
            </a:r>
            <a:endParaRPr lang="en-US"/>
          </a:p>
        </p:txBody>
      </p:sp>
      <p:pic>
        <p:nvPicPr>
          <p:cNvPr id="8" name="Picture 4" descr="Discussion Question Icon">
            <a:extLst>
              <a:ext uri="{FF2B5EF4-FFF2-40B4-BE49-F238E27FC236}">
                <a16:creationId xmlns:a16="http://schemas.microsoft.com/office/drawing/2014/main" id="{8379A6DE-3FC0-4D86-B96E-C97E3926F55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414815" y="1952588"/>
            <a:ext cx="314369" cy="53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76B82234-083D-44B2-95AB-BA226124B4AF}"/>
              </a:ext>
            </a:extLst>
          </p:cNvPr>
          <p:cNvSpPr>
            <a:spLocks noGrp="1"/>
          </p:cNvSpPr>
          <p:nvPr>
            <p:ph type="sldNum" sz="quarter" idx="17"/>
          </p:nvPr>
        </p:nvSpPr>
        <p:spPr/>
        <p:txBody>
          <a:bodyPr/>
          <a:lstStyle/>
          <a:p>
            <a:pPr>
              <a:spcBef>
                <a:spcPct val="100000"/>
              </a:spcBef>
              <a:buSzPct val="99000"/>
            </a:pPr>
            <a:fld id="{3E815A38-9D1D-468C-9148-B6C037A85659}" type="slidenum">
              <a:rPr lang="en-US" altLang="en-US" smtClean="0"/>
              <a:pPr>
                <a:spcBef>
                  <a:spcPct val="100000"/>
                </a:spcBef>
                <a:buSzPct val="99000"/>
              </a:pPr>
              <a:t>23</a:t>
            </a:fld>
            <a:endParaRPr lang="en-US" altLang="en-US"/>
          </a:p>
        </p:txBody>
      </p:sp>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B75C1295-FB01-4271-8330-DE8D32671B58}"/>
              </a:ext>
            </a:extLst>
          </p:cNvPr>
          <p:cNvSpPr>
            <a:spLocks noGrp="1"/>
          </p:cNvSpPr>
          <p:nvPr>
            <p:ph type="title"/>
          </p:nvPr>
        </p:nvSpPr>
        <p:spPr/>
        <p:txBody>
          <a:bodyPr/>
          <a:lstStyle/>
          <a:p>
            <a:pPr>
              <a:spcBef>
                <a:spcPct val="100000"/>
              </a:spcBef>
              <a:buSzPct val="99000"/>
            </a:pPr>
            <a:r>
              <a:rPr lang="en-US" altLang="en-US"/>
              <a:t>Mutual Aid Overview</a:t>
            </a:r>
          </a:p>
        </p:txBody>
      </p:sp>
      <p:sp>
        <p:nvSpPr>
          <p:cNvPr id="2" name="Content Placeholder 1">
            <a:extLst>
              <a:ext uri="{FF2B5EF4-FFF2-40B4-BE49-F238E27FC236}">
                <a16:creationId xmlns:a16="http://schemas.microsoft.com/office/drawing/2014/main" id="{DEF9910A-EB66-4939-A832-0297B3B3BCBF}"/>
              </a:ext>
            </a:extLst>
          </p:cNvPr>
          <p:cNvSpPr>
            <a:spLocks noGrp="1"/>
          </p:cNvSpPr>
          <p:nvPr>
            <p:ph sz="quarter" idx="13"/>
          </p:nvPr>
        </p:nvSpPr>
        <p:spPr/>
        <p:txBody>
          <a:bodyPr>
            <a:normAutofit fontScale="70000" lnSpcReduction="20000"/>
          </a:bodyPr>
          <a:lstStyle/>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Mutual aid is the sharing of resources and services between jurisdictions or organizations.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Mutual aid occurs routinely and is based on the resource needs identified by the requesting organization.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This assistance can range from routine dispatch of resources between local communities up to movement of resources across state lines for large-scale incidents.</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 </a:t>
            </a:r>
            <a:endParaRPr lang="en-US" dirty="0"/>
          </a:p>
        </p:txBody>
      </p:sp>
      <p:pic>
        <p:nvPicPr>
          <p:cNvPr id="8" name="Picture 4" descr="Two pictures; one with a front-loader wading through high water and another of firemen preparing their gear">
            <a:extLst>
              <a:ext uri="{FF2B5EF4-FFF2-40B4-BE49-F238E27FC236}">
                <a16:creationId xmlns:a16="http://schemas.microsoft.com/office/drawing/2014/main" id="{9EFC47F3-015C-4DA6-AEA0-76A50EC4AAB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626100" y="2417762"/>
            <a:ext cx="20859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D91A4276-A324-49D8-B295-64C246E92D4C}"/>
              </a:ext>
            </a:extLst>
          </p:cNvPr>
          <p:cNvSpPr>
            <a:spLocks noGrp="1"/>
          </p:cNvSpPr>
          <p:nvPr>
            <p:ph type="sldNum" sz="quarter" idx="17"/>
          </p:nvPr>
        </p:nvSpPr>
        <p:spPr/>
        <p:txBody>
          <a:bodyPr/>
          <a:lstStyle/>
          <a:p>
            <a:pPr>
              <a:spcBef>
                <a:spcPct val="100000"/>
              </a:spcBef>
              <a:buSzPct val="99000"/>
            </a:pPr>
            <a:fld id="{5E5304BB-0368-4FAD-B4CB-6BB7523A8DE6}" type="slidenum">
              <a:rPr lang="en-US" altLang="en-US" smtClean="0"/>
              <a:pPr>
                <a:spcBef>
                  <a:spcPct val="100000"/>
                </a:spcBef>
                <a:buSzPct val="99000"/>
              </a:pPr>
              <a:t>24</a:t>
            </a:fld>
            <a:endParaRPr lang="en-US" altLang="en-US"/>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B5C3D3B1-FC8B-41FD-A9ED-2A9AA90EF292}"/>
              </a:ext>
            </a:extLst>
          </p:cNvPr>
          <p:cNvSpPr>
            <a:spLocks noGrp="1"/>
          </p:cNvSpPr>
          <p:nvPr>
            <p:ph type="title"/>
          </p:nvPr>
        </p:nvSpPr>
        <p:spPr/>
        <p:txBody>
          <a:bodyPr/>
          <a:lstStyle/>
          <a:p>
            <a:pPr>
              <a:spcBef>
                <a:spcPct val="100000"/>
              </a:spcBef>
              <a:buSzPct val="99000"/>
            </a:pPr>
            <a:r>
              <a:rPr lang="en-US" altLang="en-US"/>
              <a:t>Voices of Experience: </a:t>
            </a:r>
          </a:p>
        </p:txBody>
      </p:sp>
      <p:sp>
        <p:nvSpPr>
          <p:cNvPr id="2" name="Content Placeholder 1">
            <a:extLst>
              <a:ext uri="{FF2B5EF4-FFF2-40B4-BE49-F238E27FC236}">
                <a16:creationId xmlns:a16="http://schemas.microsoft.com/office/drawing/2014/main" id="{3B8C1B82-13DD-40CE-8A66-CECEF4315649}"/>
              </a:ext>
            </a:extLst>
          </p:cNvPr>
          <p:cNvSpPr>
            <a:spLocks noGrp="1"/>
          </p:cNvSpPr>
          <p:nvPr>
            <p:ph sz="quarter" idx="13"/>
          </p:nvPr>
        </p:nvSpPr>
        <p:spPr/>
        <p:txBody>
          <a:bodyPr>
            <a:normAutofit fontScale="475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Mutual Aid Agreements and Assistance Agreements</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 </a:t>
            </a:r>
            <a:endParaRPr lang="en-US" altLang="en-US" b="1" kern="1200">
              <a:latin typeface="Arial" panose="020B0604020202020204" pitchFamily="34" charset="0"/>
              <a:cs typeface="Arial" panose="020B0604020202020204" pitchFamily="34" charset="0"/>
              <a:sym typeface="Arial" panose="020B0604020202020204" pitchFamily="34" charset="0"/>
            </a:endParaRPr>
          </a:p>
          <a:p>
            <a:pPr>
              <a:spcBef>
                <a:spcPct val="100000"/>
              </a:spcBef>
              <a:buSzPct val="99000"/>
              <a:tabLst/>
            </a:pPr>
            <a:r>
              <a:rPr lang="en-US" altLang="en-US" b="1" kern="1200">
                <a:latin typeface="Arial" panose="020B0604020202020204" pitchFamily="34" charset="0"/>
                <a:cs typeface="Arial" panose="020B0604020202020204" pitchFamily="34" charset="0"/>
                <a:sym typeface="Arial" panose="020B0604020202020204" pitchFamily="34" charset="0"/>
              </a:rPr>
              <a:t>Bill Bullock, Retired Battalion Chief, Fairfax County Fire Department, VA</a:t>
            </a:r>
            <a:endParaRPr lang="en-US" altLang="en-US" kern="1200">
              <a:latin typeface="Arial" panose="020B0604020202020204" pitchFamily="34" charset="0"/>
              <a:cs typeface="Arial" panose="020B0604020202020204" pitchFamily="34" charset="0"/>
              <a:sym typeface="Arial" panose="020B0604020202020204" pitchFamily="34" charset="0"/>
            </a:endParaRP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"Traditionally we’ve always considered mutual aid between fire departments, EMS agencies, or law enforcement agencies. In today’s world it is expanded to virtually every emergency function identified in either the national, State, or local response plan. It includes communications assets, public health assets. Some cases may include military affairs, may include animal refuge, may include search and rescue assets, and a host of others."</a:t>
            </a:r>
            <a:endParaRPr lang="en-US"/>
          </a:p>
        </p:txBody>
      </p:sp>
      <p:pic>
        <p:nvPicPr>
          <p:cNvPr id="9" name="Picture 5" descr="Bill Bullock, Retired Battalion Chief Fairfax County Fire Department">
            <a:extLst>
              <a:ext uri="{FF2B5EF4-FFF2-40B4-BE49-F238E27FC236}">
                <a16:creationId xmlns:a16="http://schemas.microsoft.com/office/drawing/2014/main" id="{BA50BAEF-BFA6-47E0-9A7E-A59E592A482F}"/>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695700" y="3829844"/>
            <a:ext cx="17526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E086FA3-7652-4207-B80B-C295189F707F}"/>
              </a:ext>
            </a:extLst>
          </p:cNvPr>
          <p:cNvSpPr>
            <a:spLocks noGrp="1"/>
          </p:cNvSpPr>
          <p:nvPr>
            <p:ph type="sldNum" sz="quarter" idx="17"/>
          </p:nvPr>
        </p:nvSpPr>
        <p:spPr/>
        <p:txBody>
          <a:bodyPr/>
          <a:lstStyle/>
          <a:p>
            <a:pPr>
              <a:spcBef>
                <a:spcPct val="100000"/>
              </a:spcBef>
              <a:buSzPct val="99000"/>
            </a:pPr>
            <a:fld id="{3E815A38-9D1D-468C-9148-B6C037A85659}" type="slidenum">
              <a:rPr lang="en-US" altLang="en-US" smtClean="0"/>
              <a:pPr>
                <a:spcBef>
                  <a:spcPct val="100000"/>
                </a:spcBef>
                <a:buSzPct val="99000"/>
              </a:pPr>
              <a:t>25</a:t>
            </a:fld>
            <a:endParaRPr lang="en-US" altLang="en-US"/>
          </a:p>
        </p:txBody>
      </p:sp>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A8727575-0674-4FCD-9D6E-DE73D64968CB}"/>
              </a:ext>
            </a:extLst>
          </p:cNvPr>
          <p:cNvSpPr>
            <a:spLocks noGrp="1"/>
          </p:cNvSpPr>
          <p:nvPr>
            <p:ph type="title"/>
          </p:nvPr>
        </p:nvSpPr>
        <p:spPr/>
        <p:txBody>
          <a:bodyPr/>
          <a:lstStyle/>
          <a:p>
            <a:pPr>
              <a:spcBef>
                <a:spcPct val="100000"/>
              </a:spcBef>
              <a:buSzPct val="99000"/>
            </a:pPr>
            <a:r>
              <a:rPr lang="en-US" altLang="en-US"/>
              <a:t>Voices of Experience: </a:t>
            </a:r>
          </a:p>
        </p:txBody>
      </p:sp>
      <p:sp>
        <p:nvSpPr>
          <p:cNvPr id="2" name="Content Placeholder 1">
            <a:extLst>
              <a:ext uri="{FF2B5EF4-FFF2-40B4-BE49-F238E27FC236}">
                <a16:creationId xmlns:a16="http://schemas.microsoft.com/office/drawing/2014/main" id="{9A302416-8395-4251-9C91-1EC8B1C0B528}"/>
              </a:ext>
            </a:extLst>
          </p:cNvPr>
          <p:cNvSpPr>
            <a:spLocks noGrp="1"/>
          </p:cNvSpPr>
          <p:nvPr>
            <p:ph sz="quarter" idx="13"/>
          </p:nvPr>
        </p:nvSpPr>
        <p:spPr/>
        <p:txBody>
          <a:bodyPr>
            <a:normAutofit fontScale="475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Mutual Aid Agreements and Assistance Agreements</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 </a:t>
            </a:r>
            <a:endParaRPr lang="en-US" altLang="en-US" b="1" kern="1200">
              <a:latin typeface="Arial" panose="020B0604020202020204" pitchFamily="34" charset="0"/>
              <a:cs typeface="Arial" panose="020B0604020202020204" pitchFamily="34" charset="0"/>
              <a:sym typeface="Arial" panose="020B0604020202020204" pitchFamily="34" charset="0"/>
            </a:endParaRPr>
          </a:p>
          <a:p>
            <a:pPr>
              <a:spcBef>
                <a:spcPct val="100000"/>
              </a:spcBef>
              <a:buSzPct val="99000"/>
              <a:tabLst/>
            </a:pPr>
            <a:r>
              <a:rPr lang="en-US" altLang="en-US" b="1" kern="1200">
                <a:latin typeface="Arial" panose="020B0604020202020204" pitchFamily="34" charset="0"/>
                <a:cs typeface="Arial" panose="020B0604020202020204" pitchFamily="34" charset="0"/>
                <a:sym typeface="Arial" panose="020B0604020202020204" pitchFamily="34" charset="0"/>
              </a:rPr>
              <a:t>Bill Metcalf, Former Fire Chief, North County Fire Protection District, CA</a:t>
            </a:r>
            <a:endParaRPr lang="en-US" altLang="en-US" kern="1200">
              <a:latin typeface="Arial" panose="020B0604020202020204" pitchFamily="34" charset="0"/>
              <a:cs typeface="Arial" panose="020B0604020202020204" pitchFamily="34" charset="0"/>
              <a:sym typeface="Arial" panose="020B0604020202020204" pitchFamily="34" charset="0"/>
            </a:endParaRP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"At its simplest level, mutual aid is neighbor helping neighbor. It is adjoining fire departments sharing resources to suppress a fire that’s bigger than one agency can handle. It’s adjoining water companies helping each other replace a broken pipeline in an emergency because they don’t have sufficient manpower or equipment to do it. It’s anytime that neighboring agencies leave their jurisdictions to help each other."</a:t>
            </a:r>
            <a:endParaRPr lang="en-US"/>
          </a:p>
        </p:txBody>
      </p:sp>
      <p:pic>
        <p:nvPicPr>
          <p:cNvPr id="9" name="Picture 5" descr="Bill Metcalf, Former Fire Chief, North County Fire Protection District">
            <a:extLst>
              <a:ext uri="{FF2B5EF4-FFF2-40B4-BE49-F238E27FC236}">
                <a16:creationId xmlns:a16="http://schemas.microsoft.com/office/drawing/2014/main" id="{BF9B203E-3EF5-443A-AEF7-C454B38C44C6}"/>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729037" y="3834606"/>
            <a:ext cx="16859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A14AD18A-0164-4D3F-A17A-50A17F695CD4}"/>
              </a:ext>
            </a:extLst>
          </p:cNvPr>
          <p:cNvSpPr>
            <a:spLocks noGrp="1"/>
          </p:cNvSpPr>
          <p:nvPr>
            <p:ph type="sldNum" sz="quarter" idx="17"/>
          </p:nvPr>
        </p:nvSpPr>
        <p:spPr/>
        <p:txBody>
          <a:bodyPr/>
          <a:lstStyle/>
          <a:p>
            <a:pPr>
              <a:spcBef>
                <a:spcPct val="100000"/>
              </a:spcBef>
              <a:buSzPct val="99000"/>
            </a:pPr>
            <a:fld id="{3E815A38-9D1D-468C-9148-B6C037A85659}" type="slidenum">
              <a:rPr lang="en-US" altLang="en-US" smtClean="0"/>
              <a:pPr>
                <a:spcBef>
                  <a:spcPct val="100000"/>
                </a:spcBef>
                <a:buSzPct val="99000"/>
              </a:pPr>
              <a:t>26</a:t>
            </a:fld>
            <a:endParaRPr lang="en-US" altLang="en-US"/>
          </a:p>
        </p:txBody>
      </p:sp>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161AA320-35D5-420B-9073-0DA97874A8E8}"/>
              </a:ext>
            </a:extLst>
          </p:cNvPr>
          <p:cNvSpPr>
            <a:spLocks noGrp="1"/>
          </p:cNvSpPr>
          <p:nvPr>
            <p:ph type="title"/>
          </p:nvPr>
        </p:nvSpPr>
        <p:spPr/>
        <p:txBody>
          <a:bodyPr/>
          <a:lstStyle/>
          <a:p>
            <a:pPr>
              <a:spcBef>
                <a:spcPct val="100000"/>
              </a:spcBef>
              <a:buSzPct val="99000"/>
            </a:pPr>
            <a:r>
              <a:rPr lang="en-US" altLang="en-US"/>
              <a:t>Voices of Experience: </a:t>
            </a:r>
          </a:p>
        </p:txBody>
      </p:sp>
      <p:sp>
        <p:nvSpPr>
          <p:cNvPr id="2" name="Content Placeholder 1">
            <a:extLst>
              <a:ext uri="{FF2B5EF4-FFF2-40B4-BE49-F238E27FC236}">
                <a16:creationId xmlns:a16="http://schemas.microsoft.com/office/drawing/2014/main" id="{4D83BDD0-DC70-4547-B8AF-79B4B0ADECCA}"/>
              </a:ext>
            </a:extLst>
          </p:cNvPr>
          <p:cNvSpPr>
            <a:spLocks noGrp="1"/>
          </p:cNvSpPr>
          <p:nvPr>
            <p:ph sz="quarter" idx="13"/>
          </p:nvPr>
        </p:nvSpPr>
        <p:spPr/>
        <p:txBody>
          <a:bodyPr>
            <a:normAutofit fontScale="40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Mutual Aid Agreements and Assistance Agreements</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 </a:t>
            </a:r>
            <a:endParaRPr lang="en-US" altLang="en-US" b="1" kern="1200">
              <a:latin typeface="Arial" panose="020B0604020202020204" pitchFamily="34" charset="0"/>
              <a:cs typeface="Arial" panose="020B0604020202020204" pitchFamily="34" charset="0"/>
              <a:sym typeface="Arial" panose="020B0604020202020204" pitchFamily="34" charset="0"/>
            </a:endParaRPr>
          </a:p>
          <a:p>
            <a:pPr>
              <a:spcBef>
                <a:spcPct val="100000"/>
              </a:spcBef>
              <a:buSzPct val="99000"/>
              <a:tabLst/>
            </a:pPr>
            <a:r>
              <a:rPr lang="en-US" altLang="en-US" b="1" kern="1200">
                <a:latin typeface="Arial" panose="020B0604020202020204" pitchFamily="34" charset="0"/>
                <a:cs typeface="Arial" panose="020B0604020202020204" pitchFamily="34" charset="0"/>
                <a:sym typeface="Arial" panose="020B0604020202020204" pitchFamily="34" charset="0"/>
              </a:rPr>
              <a:t>Leon Shaifer, Senior EMAC Advisor, National Emergency Management Association</a:t>
            </a:r>
            <a:endParaRPr lang="en-US" altLang="en-US" kern="1200">
              <a:latin typeface="Arial" panose="020B0604020202020204" pitchFamily="34" charset="0"/>
              <a:cs typeface="Arial" panose="020B0604020202020204" pitchFamily="34" charset="0"/>
              <a:sym typeface="Arial" panose="020B0604020202020204" pitchFamily="34" charset="0"/>
            </a:endParaRP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"NIMS has proposed a number of solutions that could be applied very readily to mutual aid. One of the problems with mutual aid in the past has been a common terminology, a common nomenclature, speaking the same language. One term to one particular level of government doesn’t necessarily mean the same thing to another, and NIMS addresses those particular types of issues. We all try to speak in a common language, plain English. The other real benefit that NIMS can bring is resource typing. We all know that when you need something that is not readily available within your jurisdiction, you need it fast. It speeds up the process when a person that has an asset can understand very quickly what you are asking for, and if those resources are typed, the benefit to one of the NIMS requirements is that a person requesting something and asks for it knows what they are going to get when they follow a typing scheme."</a:t>
            </a:r>
            <a:endParaRPr lang="en-US"/>
          </a:p>
        </p:txBody>
      </p:sp>
      <p:pic>
        <p:nvPicPr>
          <p:cNvPr id="9" name="Picture 5" descr="Leon Shaifer, Senior EMAC Advisor National Emergency Management Association (NEMA)">
            <a:extLst>
              <a:ext uri="{FF2B5EF4-FFF2-40B4-BE49-F238E27FC236}">
                <a16:creationId xmlns:a16="http://schemas.microsoft.com/office/drawing/2014/main" id="{5A487319-9171-4F0B-9F8C-F56767ABFED1}"/>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729037" y="3829844"/>
            <a:ext cx="16859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6FFE96F6-E630-4C1F-9C8B-D73C82F4D4DD}"/>
              </a:ext>
            </a:extLst>
          </p:cNvPr>
          <p:cNvSpPr>
            <a:spLocks noGrp="1"/>
          </p:cNvSpPr>
          <p:nvPr>
            <p:ph type="sldNum" sz="quarter" idx="17"/>
          </p:nvPr>
        </p:nvSpPr>
        <p:spPr/>
        <p:txBody>
          <a:bodyPr/>
          <a:lstStyle/>
          <a:p>
            <a:pPr>
              <a:spcBef>
                <a:spcPct val="100000"/>
              </a:spcBef>
              <a:buSzPct val="99000"/>
            </a:pPr>
            <a:fld id="{3E815A38-9D1D-468C-9148-B6C037A85659}" type="slidenum">
              <a:rPr lang="en-US" altLang="en-US" smtClean="0"/>
              <a:pPr>
                <a:spcBef>
                  <a:spcPct val="100000"/>
                </a:spcBef>
                <a:buSzPct val="99000"/>
              </a:pPr>
              <a:t>27</a:t>
            </a:fld>
            <a:endParaRPr lang="en-US" altLang="en-US"/>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3A238C3-7267-4F2A-9DAF-1C827148E02D}"/>
              </a:ext>
            </a:extLst>
          </p:cNvPr>
          <p:cNvSpPr>
            <a:spLocks noGrp="1"/>
          </p:cNvSpPr>
          <p:nvPr>
            <p:ph type="title"/>
          </p:nvPr>
        </p:nvSpPr>
        <p:spPr/>
        <p:txBody>
          <a:bodyPr/>
          <a:lstStyle/>
          <a:p>
            <a:pPr>
              <a:spcBef>
                <a:spcPct val="100000"/>
              </a:spcBef>
              <a:buSzPct val="99000"/>
            </a:pPr>
            <a:r>
              <a:rPr lang="en-US" altLang="en-US"/>
              <a:t>Mutual Aid Agreements and Compacts</a:t>
            </a:r>
          </a:p>
        </p:txBody>
      </p:sp>
      <p:sp>
        <p:nvSpPr>
          <p:cNvPr id="2" name="Content Placeholder 1">
            <a:extLst>
              <a:ext uri="{FF2B5EF4-FFF2-40B4-BE49-F238E27FC236}">
                <a16:creationId xmlns:a16="http://schemas.microsoft.com/office/drawing/2014/main" id="{CB2AA1DD-B1B5-4594-AD77-3F25A341058B}"/>
              </a:ext>
            </a:extLst>
          </p:cNvPr>
          <p:cNvSpPr>
            <a:spLocks noGrp="1"/>
          </p:cNvSpPr>
          <p:nvPr>
            <p:ph idx="1"/>
          </p:nvPr>
        </p:nvSpPr>
        <p:spPr/>
        <p:txBody>
          <a:bodyPr>
            <a:normAutofit fontScale="40000" lnSpcReduction="20000"/>
          </a:bodyPr>
          <a:lstStyle/>
          <a:p>
            <a:pPr>
              <a:spcBef>
                <a:spcPct val="100000"/>
              </a:spcBef>
              <a:buSzPct val="99000"/>
              <a:tabLst/>
            </a:pPr>
            <a:r>
              <a:rPr lang="en-US" altLang="en-US" sz="3000" kern="1200" dirty="0">
                <a:latin typeface="Arial" panose="020B0604020202020204" pitchFamily="34" charset="0"/>
                <a:cs typeface="Arial" panose="020B0604020202020204" pitchFamily="34" charset="0"/>
                <a:sym typeface="Arial" panose="020B0604020202020204" pitchFamily="34" charset="0"/>
              </a:rPr>
              <a:t>Mutual aid agreements establish the legal basis for two or more entities to share resources. </a:t>
            </a:r>
          </a:p>
          <a:p>
            <a:pPr>
              <a:spcBef>
                <a:spcPct val="100000"/>
              </a:spcBef>
              <a:buSzPct val="99000"/>
              <a:tabLst/>
            </a:pPr>
            <a:r>
              <a:rPr lang="en-US" altLang="en-US" sz="3000" kern="1200" dirty="0">
                <a:latin typeface="Arial" panose="020B0604020202020204" pitchFamily="34" charset="0"/>
                <a:cs typeface="Arial" panose="020B0604020202020204" pitchFamily="34" charset="0"/>
                <a:sym typeface="Arial" panose="020B0604020202020204" pitchFamily="34" charset="0"/>
              </a:rPr>
              <a:t> </a:t>
            </a:r>
          </a:p>
          <a:p>
            <a:pPr>
              <a:spcBef>
                <a:spcPct val="100000"/>
              </a:spcBef>
              <a:buSzPct val="99000"/>
              <a:tabLst/>
            </a:pPr>
            <a:r>
              <a:rPr lang="en-US" altLang="en-US" sz="3000" kern="1200" dirty="0">
                <a:latin typeface="Arial" panose="020B0604020202020204" pitchFamily="34" charset="0"/>
                <a:cs typeface="Arial" panose="020B0604020202020204" pitchFamily="34" charset="0"/>
                <a:sym typeface="Arial" panose="020B0604020202020204" pitchFamily="34" charset="0"/>
              </a:rPr>
              <a:t>Various forms of mutual aid agreements and compacts exist among and between all levels of government in the United States. </a:t>
            </a:r>
          </a:p>
          <a:p>
            <a:pPr>
              <a:spcBef>
                <a:spcPct val="100000"/>
              </a:spcBef>
              <a:buSzPct val="99000"/>
              <a:tabLst/>
            </a:pPr>
            <a:r>
              <a:rPr lang="en-US" altLang="en-US" sz="3000" kern="1200" dirty="0">
                <a:latin typeface="Arial" panose="020B0604020202020204" pitchFamily="34" charset="0"/>
                <a:cs typeface="Arial" panose="020B0604020202020204" pitchFamily="34" charset="0"/>
                <a:sym typeface="Arial" panose="020B0604020202020204" pitchFamily="34" charset="0"/>
              </a:rPr>
              <a:t> </a:t>
            </a:r>
          </a:p>
          <a:p>
            <a:pPr>
              <a:spcBef>
                <a:spcPct val="100000"/>
              </a:spcBef>
              <a:buSzPct val="99000"/>
              <a:tabLst/>
            </a:pPr>
            <a:r>
              <a:rPr lang="en-US" altLang="en-US" sz="3000" kern="1200" dirty="0">
                <a:latin typeface="Arial" panose="020B0604020202020204" pitchFamily="34" charset="0"/>
                <a:cs typeface="Arial" panose="020B0604020202020204" pitchFamily="34" charset="0"/>
                <a:sym typeface="Arial" panose="020B0604020202020204" pitchFamily="34" charset="0"/>
              </a:rPr>
              <a:t>These agreements may authorize mutual aid: </a:t>
            </a:r>
          </a:p>
          <a:p>
            <a:pPr marL="254000" lvl="1" indent="-254000">
              <a:spcBef>
                <a:spcPct val="100000"/>
              </a:spcBef>
              <a:buSzPct val="99000"/>
              <a:tabLst/>
            </a:pPr>
            <a:r>
              <a:rPr lang="en-US" altLang="en-US" sz="3000" kern="1200" dirty="0">
                <a:latin typeface="Arial" panose="020B0604020202020204" pitchFamily="34" charset="0"/>
                <a:ea typeface="+mn-ea"/>
                <a:cs typeface="Arial" panose="020B0604020202020204" pitchFamily="34" charset="0"/>
                <a:sym typeface="Arial" panose="020B0604020202020204" pitchFamily="34" charset="0"/>
              </a:rPr>
              <a:t>Between two or more neighboring communities</a:t>
            </a:r>
          </a:p>
          <a:p>
            <a:pPr marL="254000" lvl="1" indent="-254000">
              <a:spcBef>
                <a:spcPct val="100000"/>
              </a:spcBef>
              <a:buSzPct val="99000"/>
              <a:tabLst/>
            </a:pPr>
            <a:r>
              <a:rPr lang="en-US" altLang="en-US" sz="3000" kern="1200" dirty="0">
                <a:latin typeface="Arial" panose="020B0604020202020204" pitchFamily="34" charset="0"/>
                <a:ea typeface="+mn-ea"/>
                <a:cs typeface="Arial" panose="020B0604020202020204" pitchFamily="34" charset="0"/>
                <a:sym typeface="Arial" panose="020B0604020202020204" pitchFamily="34" charset="0"/>
              </a:rPr>
              <a:t>Among all jurisdictions within an state</a:t>
            </a:r>
          </a:p>
          <a:p>
            <a:pPr marL="254000" lvl="1" indent="-254000">
              <a:spcBef>
                <a:spcPct val="100000"/>
              </a:spcBef>
              <a:buSzPct val="99000"/>
              <a:tabLst/>
            </a:pPr>
            <a:r>
              <a:rPr lang="en-US" altLang="en-US" sz="3000" kern="1200" dirty="0">
                <a:latin typeface="Arial" panose="020B0604020202020204" pitchFamily="34" charset="0"/>
                <a:ea typeface="+mn-ea"/>
                <a:cs typeface="Arial" panose="020B0604020202020204" pitchFamily="34" charset="0"/>
                <a:sym typeface="Arial" panose="020B0604020202020204" pitchFamily="34" charset="0"/>
              </a:rPr>
              <a:t>Between States, Territories and Tribal Governments</a:t>
            </a:r>
          </a:p>
          <a:p>
            <a:pPr marL="254000" lvl="1" indent="-254000">
              <a:spcBef>
                <a:spcPct val="100000"/>
              </a:spcBef>
              <a:buSzPct val="99000"/>
              <a:tabLst/>
            </a:pPr>
            <a:r>
              <a:rPr lang="en-US" altLang="en-US" sz="3000" kern="1200" dirty="0">
                <a:latin typeface="Arial" panose="020B0604020202020204" pitchFamily="34" charset="0"/>
                <a:ea typeface="+mn-ea"/>
                <a:cs typeface="Arial" panose="020B0604020202020204" pitchFamily="34" charset="0"/>
                <a:sym typeface="Arial" panose="020B0604020202020204" pitchFamily="34" charset="0"/>
              </a:rPr>
              <a:t>Between Federal agencies</a:t>
            </a:r>
          </a:p>
          <a:p>
            <a:pPr marL="254000" lvl="1" indent="-254000">
              <a:spcBef>
                <a:spcPct val="100000"/>
              </a:spcBef>
              <a:buSzPct val="99000"/>
              <a:tabLst/>
            </a:pPr>
            <a:r>
              <a:rPr lang="en-US" altLang="en-US" sz="3000" kern="1200" dirty="0">
                <a:latin typeface="Arial" panose="020B0604020202020204" pitchFamily="34" charset="0"/>
                <a:ea typeface="+mn-ea"/>
                <a:cs typeface="Arial" panose="020B0604020202020204" pitchFamily="34" charset="0"/>
                <a:sym typeface="Arial" panose="020B0604020202020204" pitchFamily="34" charset="0"/>
              </a:rPr>
              <a:t>Internationally </a:t>
            </a:r>
          </a:p>
          <a:p>
            <a:pPr marL="254000" lvl="1" indent="-254000">
              <a:spcBef>
                <a:spcPct val="100000"/>
              </a:spcBef>
              <a:buSzPct val="99000"/>
              <a:tabLst/>
            </a:pPr>
            <a:r>
              <a:rPr lang="en-US" altLang="en-US" sz="3000" kern="1200" dirty="0">
                <a:latin typeface="Arial" panose="020B0604020202020204" pitchFamily="34" charset="0"/>
                <a:ea typeface="+mn-ea"/>
                <a:cs typeface="Arial" panose="020B0604020202020204" pitchFamily="34" charset="0"/>
                <a:sym typeface="Arial" panose="020B0604020202020204" pitchFamily="34" charset="0"/>
              </a:rPr>
              <a:t>Between government and NGOs and/or the private sector</a:t>
            </a:r>
          </a:p>
          <a:p>
            <a:pPr marL="254000" lvl="1" indent="-254000">
              <a:spcBef>
                <a:spcPct val="100000"/>
              </a:spcBef>
              <a:buSzPct val="99000"/>
              <a:tabLst/>
            </a:pPr>
            <a:r>
              <a:rPr lang="en-US" altLang="en-US" sz="3000" kern="1200" dirty="0">
                <a:latin typeface="Arial" panose="020B0604020202020204" pitchFamily="34" charset="0"/>
                <a:ea typeface="+mn-ea"/>
                <a:cs typeface="Arial" panose="020B0604020202020204" pitchFamily="34" charset="0"/>
                <a:sym typeface="Arial" panose="020B0604020202020204" pitchFamily="34" charset="0"/>
              </a:rPr>
              <a:t>Among NGOs and/or private sector entities</a:t>
            </a:r>
          </a:p>
          <a:p>
            <a:pPr>
              <a:spcBef>
                <a:spcPct val="100000"/>
              </a:spcBef>
              <a:buSzPct val="99000"/>
            </a:pPr>
            <a:r>
              <a:rPr lang="en-US" altLang="en-US" kern="1200" dirty="0">
                <a:latin typeface="Arial" panose="020B0604020202020204" pitchFamily="34" charset="0"/>
                <a:cs typeface="Arial" panose="020B0604020202020204" pitchFamily="34" charset="0"/>
                <a:sym typeface="Arial" panose="020B0604020202020204" pitchFamily="34" charset="0"/>
              </a:rPr>
              <a:t> </a:t>
            </a:r>
            <a:endParaRPr lang="en-US" dirty="0"/>
          </a:p>
        </p:txBody>
      </p:sp>
      <p:sp>
        <p:nvSpPr>
          <p:cNvPr id="3" name="Slide Number Placeholder 2">
            <a:extLst>
              <a:ext uri="{FF2B5EF4-FFF2-40B4-BE49-F238E27FC236}">
                <a16:creationId xmlns:a16="http://schemas.microsoft.com/office/drawing/2014/main" id="{A8CCBD3C-E6F6-4799-80A2-3911C6FB6DF2}"/>
              </a:ext>
            </a:extLst>
          </p:cNvPr>
          <p:cNvSpPr>
            <a:spLocks noGrp="1"/>
          </p:cNvSpPr>
          <p:nvPr>
            <p:ph type="sldNum" sz="quarter" idx="11"/>
          </p:nvPr>
        </p:nvSpPr>
        <p:spPr/>
        <p:txBody>
          <a:bodyPr/>
          <a:lstStyle/>
          <a:p>
            <a:pPr>
              <a:spcBef>
                <a:spcPct val="100000"/>
              </a:spcBef>
              <a:buSzPct val="99000"/>
            </a:pPr>
            <a:fld id="{8BA3BEA8-FFD6-441F-80E2-DF452F91BE28}" type="slidenum">
              <a:rPr lang="en-US" altLang="en-US" smtClean="0"/>
              <a:pPr>
                <a:spcBef>
                  <a:spcPct val="100000"/>
                </a:spcBef>
                <a:buSzPct val="99000"/>
              </a:pPr>
              <a:t>28</a:t>
            </a:fld>
            <a:endParaRPr lang="en-US" altLang="en-US"/>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1CE12352-951F-43EF-8A56-C2DDD382A11D}"/>
              </a:ext>
            </a:extLst>
          </p:cNvPr>
          <p:cNvSpPr>
            <a:spLocks noGrp="1"/>
          </p:cNvSpPr>
          <p:nvPr>
            <p:ph type="title"/>
          </p:nvPr>
        </p:nvSpPr>
        <p:spPr/>
        <p:txBody>
          <a:bodyPr/>
          <a:lstStyle/>
          <a:p>
            <a:pPr>
              <a:spcBef>
                <a:spcPct val="100000"/>
              </a:spcBef>
              <a:buSzPct val="99000"/>
            </a:pPr>
            <a:r>
              <a:rPr lang="en-US" altLang="en-US"/>
              <a:t>Mutual Aid Process</a:t>
            </a:r>
          </a:p>
        </p:txBody>
      </p:sp>
      <p:sp>
        <p:nvSpPr>
          <p:cNvPr id="2" name="Content Placeholder 1">
            <a:extLst>
              <a:ext uri="{FF2B5EF4-FFF2-40B4-BE49-F238E27FC236}">
                <a16:creationId xmlns:a16="http://schemas.microsoft.com/office/drawing/2014/main" id="{CF521BDE-BA4A-4FF7-8F56-FD0306272DBE}"/>
              </a:ext>
            </a:extLst>
          </p:cNvPr>
          <p:cNvSpPr>
            <a:spLocks noGrp="1"/>
          </p:cNvSpPr>
          <p:nvPr>
            <p:ph sz="quarter" idx="13"/>
          </p:nvPr>
        </p:nvSpPr>
        <p:spPr/>
        <p:txBody>
          <a:bodyPr>
            <a:normAutofit fontScale="625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Upon receipt of a mutual aid request, the supporting jurisdiction evaluates the request against its capacity.</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The supporting jurisdiction determines if it is able to meet its own requirements during the temporary loss of the resource(s).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If the providing jurisdiction determines it can accommodate the deployment of resources, it will identify and arrange the deployment of these resources in accordance with the mutual aid agreement.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The receiving jurisdiction can decline resources if they do not meet its needs. </a:t>
            </a:r>
            <a:endParaRPr lang="en-US"/>
          </a:p>
        </p:txBody>
      </p:sp>
      <p:pic>
        <p:nvPicPr>
          <p:cNvPr id="8" name="Picture 4" descr="Image of individuals reviewing agreements.">
            <a:extLst>
              <a:ext uri="{FF2B5EF4-FFF2-40B4-BE49-F238E27FC236}">
                <a16:creationId xmlns:a16="http://schemas.microsoft.com/office/drawing/2014/main" id="{BAB4C979-6D93-4130-B6B9-174C92B6D9A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554662" y="1960562"/>
            <a:ext cx="22288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BAA0BDCD-731D-4224-A50A-4C51EE4AAFBB}"/>
              </a:ext>
            </a:extLst>
          </p:cNvPr>
          <p:cNvSpPr>
            <a:spLocks noGrp="1"/>
          </p:cNvSpPr>
          <p:nvPr>
            <p:ph type="sldNum" sz="quarter" idx="17"/>
          </p:nvPr>
        </p:nvSpPr>
        <p:spPr/>
        <p:txBody>
          <a:bodyPr/>
          <a:lstStyle/>
          <a:p>
            <a:pPr>
              <a:spcBef>
                <a:spcPct val="100000"/>
              </a:spcBef>
              <a:buSzPct val="99000"/>
            </a:pPr>
            <a:fld id="{5E5304BB-0368-4FAD-B4CB-6BB7523A8DE6}" type="slidenum">
              <a:rPr lang="en-US" altLang="en-US" smtClean="0"/>
              <a:pPr>
                <a:spcBef>
                  <a:spcPct val="100000"/>
                </a:spcBef>
                <a:buSzPct val="99000"/>
              </a:pPr>
              <a:t>29</a:t>
            </a:fld>
            <a:endParaRPr lang="en-US" altLang="en-US"/>
          </a:p>
        </p:txBody>
      </p:sp>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387A74F-3C61-4E87-AB73-C098E436C4AA}"/>
              </a:ext>
            </a:extLst>
          </p:cNvPr>
          <p:cNvSpPr>
            <a:spLocks noGrp="1"/>
          </p:cNvSpPr>
          <p:nvPr>
            <p:ph type="title"/>
          </p:nvPr>
        </p:nvSpPr>
        <p:spPr/>
        <p:txBody>
          <a:bodyPr/>
          <a:lstStyle/>
          <a:p>
            <a:pPr>
              <a:spcBef>
                <a:spcPct val="100000"/>
              </a:spcBef>
              <a:buSzPct val="99000"/>
            </a:pPr>
            <a:r>
              <a:rPr lang="en-US" altLang="en-US"/>
              <a:t>Resource Management Key Activities Overview</a:t>
            </a:r>
          </a:p>
        </p:txBody>
      </p:sp>
      <p:sp>
        <p:nvSpPr>
          <p:cNvPr id="2" name="Content Placeholder 1">
            <a:extLst>
              <a:ext uri="{FF2B5EF4-FFF2-40B4-BE49-F238E27FC236}">
                <a16:creationId xmlns:a16="http://schemas.microsoft.com/office/drawing/2014/main" id="{62D679B9-0551-4D9B-AB68-28BD45BB9D1D}"/>
              </a:ext>
            </a:extLst>
          </p:cNvPr>
          <p:cNvSpPr>
            <a:spLocks noGrp="1"/>
          </p:cNvSpPr>
          <p:nvPr>
            <p:ph sz="quarter" idx="13"/>
          </p:nvPr>
        </p:nvSpPr>
        <p:spPr/>
        <p:txBody>
          <a:bodyPr>
            <a:normAutofit fontScale="85000" lnSpcReduction="20000"/>
          </a:bodyPr>
          <a:lstStyle/>
          <a:p>
            <a:pPr>
              <a:spcBef>
                <a:spcPct val="100000"/>
              </a:spcBef>
              <a:spcAft>
                <a:spcPts val="0"/>
              </a:spcAft>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Resource management preparedness involves four key activities:</a:t>
            </a:r>
          </a:p>
          <a:p>
            <a:pPr marL="254000" lvl="1" indent="-254000">
              <a:spcBef>
                <a:spcPct val="100000"/>
              </a:spcBef>
              <a:spcAft>
                <a:spcPts val="0"/>
              </a:spcAft>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Identifying and typing resources</a:t>
            </a:r>
          </a:p>
          <a:p>
            <a:pPr marL="254000" lvl="1" indent="-254000">
              <a:spcBef>
                <a:spcPct val="100000"/>
              </a:spcBef>
              <a:spcAft>
                <a:spcPts val="0"/>
              </a:spcAft>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Qualifying, certifying, and credentialing personnel</a:t>
            </a:r>
          </a:p>
          <a:p>
            <a:pPr marL="254000" lvl="1" indent="-254000">
              <a:spcBef>
                <a:spcPct val="100000"/>
              </a:spcBef>
              <a:spcAft>
                <a:spcPts val="0"/>
              </a:spcAft>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Planning for resources</a:t>
            </a:r>
          </a:p>
          <a:p>
            <a:pPr marL="254000" lvl="1" indent="-254000">
              <a:spcBef>
                <a:spcPct val="100000"/>
              </a:spcBef>
              <a:spcAft>
                <a:spcPts val="0"/>
              </a:spcAft>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Acquiring, storing, and inventorying resources</a:t>
            </a:r>
            <a:endParaRPr lang="en-US"/>
          </a:p>
        </p:txBody>
      </p:sp>
      <p:pic>
        <p:nvPicPr>
          <p:cNvPr id="8" name="Picture 4" descr="County planning meeting - 2 people discussing">
            <a:extLst>
              <a:ext uri="{FF2B5EF4-FFF2-40B4-BE49-F238E27FC236}">
                <a16:creationId xmlns:a16="http://schemas.microsoft.com/office/drawing/2014/main" id="{39D0D28E-9CAF-4860-B90C-30C70995F650}"/>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1837" y="2308225"/>
            <a:ext cx="1714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8363575D-F4E7-4D7D-BF69-0ECA51F10D42}"/>
              </a:ext>
            </a:extLst>
          </p:cNvPr>
          <p:cNvSpPr>
            <a:spLocks noGrp="1"/>
          </p:cNvSpPr>
          <p:nvPr>
            <p:ph type="sldNum" sz="quarter" idx="17"/>
          </p:nvPr>
        </p:nvSpPr>
        <p:spPr/>
        <p:txBody>
          <a:bodyPr/>
          <a:lstStyle/>
          <a:p>
            <a:pPr>
              <a:spcBef>
                <a:spcPct val="100000"/>
              </a:spcBef>
              <a:buSzPct val="99000"/>
            </a:pPr>
            <a:fld id="{5E5304BB-0368-4FAD-B4CB-6BB7523A8DE6}" type="slidenum">
              <a:rPr lang="en-US" altLang="en-US" smtClean="0"/>
              <a:pPr>
                <a:spcBef>
                  <a:spcPct val="100000"/>
                </a:spcBef>
                <a:buSzPct val="99000"/>
              </a:pPr>
              <a:t>3</a:t>
            </a:fld>
            <a:endParaRPr lang="en-US" altLang="en-US"/>
          </a:p>
        </p:txBody>
      </p:sp>
    </p:spTree>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EAA5301D-44FD-4155-BAC5-3E90D4AE6937}"/>
              </a:ext>
            </a:extLst>
          </p:cNvPr>
          <p:cNvSpPr>
            <a:spLocks noGrp="1"/>
          </p:cNvSpPr>
          <p:nvPr>
            <p:ph type="title"/>
          </p:nvPr>
        </p:nvSpPr>
        <p:spPr/>
        <p:txBody>
          <a:bodyPr/>
          <a:lstStyle/>
          <a:p>
            <a:pPr>
              <a:spcBef>
                <a:spcPct val="100000"/>
              </a:spcBef>
              <a:buSzPct val="99000"/>
            </a:pPr>
            <a:r>
              <a:rPr lang="en-US" altLang="en-US"/>
              <a:t>Discussion Question</a:t>
            </a:r>
          </a:p>
        </p:txBody>
      </p:sp>
      <p:sp>
        <p:nvSpPr>
          <p:cNvPr id="3" name="Content Placeholder 2">
            <a:extLst>
              <a:ext uri="{FF2B5EF4-FFF2-40B4-BE49-F238E27FC236}">
                <a16:creationId xmlns:a16="http://schemas.microsoft.com/office/drawing/2014/main" id="{65F16BAF-AF1C-4B7A-BA3E-474BD56417FC}"/>
              </a:ext>
            </a:extLst>
          </p:cNvPr>
          <p:cNvSpPr>
            <a:spLocks noGrp="1"/>
          </p:cNvSpPr>
          <p:nvPr>
            <p:ph sz="quarter" idx="14"/>
          </p:nvPr>
        </p:nvSpPr>
        <p:spPr/>
        <p:txBody>
          <a:bodyPr>
            <a:normAutofit fontScale="85000" lnSpcReduction="1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What are some examples of Mutual Aid in your community?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What actions has your organization taken to strengthen those agreements?</a:t>
            </a:r>
            <a:endParaRPr lang="en-US"/>
          </a:p>
        </p:txBody>
      </p:sp>
      <p:pic>
        <p:nvPicPr>
          <p:cNvPr id="8" name="Picture 4" descr="Discussion Question Icon">
            <a:extLst>
              <a:ext uri="{FF2B5EF4-FFF2-40B4-BE49-F238E27FC236}">
                <a16:creationId xmlns:a16="http://schemas.microsoft.com/office/drawing/2014/main" id="{3EC0043E-0B7D-4596-9B6B-5F700EE07A1E}"/>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414815" y="1952588"/>
            <a:ext cx="314369" cy="53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E08D369A-25F7-4E8A-8D19-1DE0DAA9932A}"/>
              </a:ext>
            </a:extLst>
          </p:cNvPr>
          <p:cNvSpPr>
            <a:spLocks noGrp="1"/>
          </p:cNvSpPr>
          <p:nvPr>
            <p:ph type="sldNum" sz="quarter" idx="17"/>
          </p:nvPr>
        </p:nvSpPr>
        <p:spPr/>
        <p:txBody>
          <a:bodyPr/>
          <a:lstStyle/>
          <a:p>
            <a:pPr>
              <a:spcBef>
                <a:spcPct val="100000"/>
              </a:spcBef>
              <a:buSzPct val="99000"/>
            </a:pPr>
            <a:fld id="{3E815A38-9D1D-468C-9148-B6C037A85659}" type="slidenum">
              <a:rPr lang="en-US" altLang="en-US" smtClean="0"/>
              <a:pPr>
                <a:spcBef>
                  <a:spcPct val="100000"/>
                </a:spcBef>
                <a:buSzPct val="99000"/>
              </a:pPr>
              <a:t>30</a:t>
            </a:fld>
            <a:endParaRPr lang="en-US" altLang="en-US"/>
          </a:p>
        </p:txBody>
      </p:sp>
    </p:spTree>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F8D139B-6CD8-4ABA-A199-2ADD129F9C31}"/>
              </a:ext>
            </a:extLst>
          </p:cNvPr>
          <p:cNvSpPr>
            <a:spLocks noGrp="1"/>
          </p:cNvSpPr>
          <p:nvPr>
            <p:ph type="title"/>
          </p:nvPr>
        </p:nvSpPr>
        <p:spPr/>
        <p:txBody>
          <a:bodyPr/>
          <a:lstStyle/>
          <a:p>
            <a:pPr>
              <a:spcBef>
                <a:spcPct val="100000"/>
              </a:spcBef>
              <a:buSzPct val="99000"/>
            </a:pPr>
            <a:r>
              <a:rPr lang="en-US" altLang="en-US"/>
              <a:t>Lesson 2: NIMS Resource Management Summary</a:t>
            </a:r>
          </a:p>
        </p:txBody>
      </p:sp>
      <p:sp>
        <p:nvSpPr>
          <p:cNvPr id="2" name="Content Placeholder 1">
            <a:extLst>
              <a:ext uri="{FF2B5EF4-FFF2-40B4-BE49-F238E27FC236}">
                <a16:creationId xmlns:a16="http://schemas.microsoft.com/office/drawing/2014/main" id="{A0B04B15-3A2A-4D18-B894-53C69FB8B0BE}"/>
              </a:ext>
            </a:extLst>
          </p:cNvPr>
          <p:cNvSpPr>
            <a:spLocks noGrp="1"/>
          </p:cNvSpPr>
          <p:nvPr>
            <p:ph idx="1"/>
          </p:nvPr>
        </p:nvSpPr>
        <p:spPr/>
        <p:txBody>
          <a:bodyPr>
            <a:normAutofit fontScale="925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This lesson presented an overview of NIMS Resource Management.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The lesson specifically discussed: </a:t>
            </a:r>
          </a:p>
          <a:p>
            <a:pPr marL="254000" lvl="1" indent="-254000">
              <a:spcBef>
                <a:spcPct val="100000"/>
              </a:spcBef>
              <a:buSzPct val="99000"/>
              <a:tabLst/>
            </a:pPr>
            <a:r>
              <a:rPr lang="en-US" altLang="en-US" kern="1200">
                <a:latin typeface="Arial" panose="020B0604020202020204" pitchFamily="34" charset="0"/>
                <a:ea typeface="+mn-ea"/>
                <a:cs typeface="Times New Roman" panose="02020603050405020304" pitchFamily="18" charset="0"/>
                <a:sym typeface="Arial" panose="020B0604020202020204" pitchFamily="34" charset="0"/>
              </a:rPr>
              <a:t>Resource Management Preparedness </a:t>
            </a:r>
            <a:endParaRPr lang="en-US" altLang="en-US" kern="1200">
              <a:latin typeface="Arial" panose="020B0604020202020204" pitchFamily="34" charset="0"/>
              <a:ea typeface="+mn-ea"/>
              <a:cs typeface="Arial" panose="020B0604020202020204" pitchFamily="34" charset="0"/>
              <a:sym typeface="Arial" panose="020B0604020202020204" pitchFamily="34" charset="0"/>
            </a:endParaRPr>
          </a:p>
          <a:p>
            <a:pPr marL="254000" lvl="1" indent="-254000">
              <a:spcBef>
                <a:spcPct val="100000"/>
              </a:spcBef>
              <a:buSzPct val="99000"/>
              <a:tabLst/>
            </a:pPr>
            <a:r>
              <a:rPr lang="en-US" altLang="en-US" kern="1200">
                <a:latin typeface="Arial" panose="020B0604020202020204" pitchFamily="34" charset="0"/>
                <a:ea typeface="+mn-ea"/>
                <a:cs typeface="Times New Roman" panose="02020603050405020304" pitchFamily="18" charset="0"/>
                <a:sym typeface="Arial" panose="020B0604020202020204" pitchFamily="34" charset="0"/>
              </a:rPr>
              <a:t>Resource Management During an Incident </a:t>
            </a:r>
            <a:endParaRPr lang="en-US" altLang="en-US" kern="1200">
              <a:latin typeface="Arial" panose="020B0604020202020204" pitchFamily="34" charset="0"/>
              <a:ea typeface="+mn-ea"/>
              <a:cs typeface="Arial" panose="020B0604020202020204" pitchFamily="34" charset="0"/>
              <a:sym typeface="Arial" panose="020B0604020202020204" pitchFamily="34" charset="0"/>
            </a:endParaRPr>
          </a:p>
          <a:p>
            <a:pPr marL="254000" lvl="1" indent="-254000">
              <a:spcBef>
                <a:spcPct val="100000"/>
              </a:spcBef>
              <a:buSzPct val="99000"/>
              <a:tabLst/>
            </a:pPr>
            <a:r>
              <a:rPr lang="en-US" altLang="en-US" kern="1200">
                <a:latin typeface="Arial" panose="020B0604020202020204" pitchFamily="34" charset="0"/>
                <a:ea typeface="+mn-ea"/>
                <a:cs typeface="Times New Roman" panose="02020603050405020304" pitchFamily="18" charset="0"/>
                <a:sym typeface="Arial" panose="020B0604020202020204" pitchFamily="34" charset="0"/>
              </a:rPr>
              <a:t>Mutual Aid </a:t>
            </a:r>
            <a:endParaRPr lang="en-US" altLang="en-US" kern="1200">
              <a:latin typeface="Arial" panose="020B0604020202020204" pitchFamily="34" charset="0"/>
              <a:ea typeface="+mn-ea"/>
              <a:cs typeface="Arial" panose="020B0604020202020204" pitchFamily="34" charset="0"/>
              <a:sym typeface="Arial" panose="020B0604020202020204" pitchFamily="34" charset="0"/>
            </a:endParaRPr>
          </a:p>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The next lesson will introduce you to NIMS Management Characteristics. </a:t>
            </a:r>
            <a:endParaRPr lang="en-US"/>
          </a:p>
        </p:txBody>
      </p:sp>
      <p:sp>
        <p:nvSpPr>
          <p:cNvPr id="3" name="Slide Number Placeholder 2">
            <a:extLst>
              <a:ext uri="{FF2B5EF4-FFF2-40B4-BE49-F238E27FC236}">
                <a16:creationId xmlns:a16="http://schemas.microsoft.com/office/drawing/2014/main" id="{59166CC1-874D-42C9-9D0E-25C6F7B93A3B}"/>
              </a:ext>
            </a:extLst>
          </p:cNvPr>
          <p:cNvSpPr>
            <a:spLocks noGrp="1"/>
          </p:cNvSpPr>
          <p:nvPr>
            <p:ph type="sldNum" sz="quarter" idx="11"/>
          </p:nvPr>
        </p:nvSpPr>
        <p:spPr/>
        <p:txBody>
          <a:bodyPr/>
          <a:lstStyle/>
          <a:p>
            <a:pPr>
              <a:spcBef>
                <a:spcPct val="100000"/>
              </a:spcBef>
              <a:buSzPct val="99000"/>
            </a:pPr>
            <a:fld id="{8BA3BEA8-FFD6-441F-80E2-DF452F91BE28}" type="slidenum">
              <a:rPr lang="en-US" altLang="en-US" smtClean="0"/>
              <a:pPr>
                <a:spcBef>
                  <a:spcPct val="100000"/>
                </a:spcBef>
                <a:buSzPct val="99000"/>
              </a:pPr>
              <a:t>31</a:t>
            </a:fld>
            <a:endParaRPr lang="en-US" altLang="en-US"/>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C0401AE-9E8E-4073-A2B2-F426D5BB17D7}"/>
              </a:ext>
            </a:extLst>
          </p:cNvPr>
          <p:cNvSpPr>
            <a:spLocks noGrp="1"/>
          </p:cNvSpPr>
          <p:nvPr>
            <p:ph type="title"/>
          </p:nvPr>
        </p:nvSpPr>
        <p:spPr/>
        <p:txBody>
          <a:bodyPr/>
          <a:lstStyle/>
          <a:p>
            <a:pPr>
              <a:spcBef>
                <a:spcPct val="100000"/>
              </a:spcBef>
              <a:buSzPct val="99000"/>
            </a:pPr>
            <a:r>
              <a:rPr lang="en-US" altLang="en-US"/>
              <a:t>Typing Resources</a:t>
            </a:r>
          </a:p>
        </p:txBody>
      </p:sp>
      <p:sp>
        <p:nvSpPr>
          <p:cNvPr id="2" name="Content Placeholder 1">
            <a:extLst>
              <a:ext uri="{FF2B5EF4-FFF2-40B4-BE49-F238E27FC236}">
                <a16:creationId xmlns:a16="http://schemas.microsoft.com/office/drawing/2014/main" id="{398F5A1A-2074-422C-A9D2-6B93B63E3B49}"/>
              </a:ext>
            </a:extLst>
          </p:cNvPr>
          <p:cNvSpPr>
            <a:spLocks noGrp="1"/>
          </p:cNvSpPr>
          <p:nvPr>
            <p:ph sz="quarter" idx="13"/>
          </p:nvPr>
        </p:nvSpPr>
        <p:spPr>
          <a:xfrm>
            <a:off x="457200" y="1057827"/>
            <a:ext cx="5143500" cy="4492625"/>
          </a:xfrm>
        </p:spPr>
        <p:txBody>
          <a:bodyPr>
            <a:noAutofit/>
          </a:bodyPr>
          <a:lstStyle/>
          <a:p>
            <a:pPr>
              <a:spcBef>
                <a:spcPct val="100000"/>
              </a:spcBef>
              <a:spcAft>
                <a:spcPts val="0"/>
              </a:spcAft>
              <a:buSzPct val="99000"/>
              <a:tabLst/>
            </a:pPr>
            <a:r>
              <a:rPr lang="en-US" altLang="en-US" sz="1100" kern="1200" dirty="0">
                <a:latin typeface="Arial" panose="020B0604020202020204" pitchFamily="34" charset="0"/>
                <a:cs typeface="Arial" panose="020B0604020202020204" pitchFamily="34" charset="0"/>
                <a:sym typeface="Arial" panose="020B0604020202020204" pitchFamily="34" charset="0"/>
              </a:rPr>
              <a:t>Resource typing defines and categorizes incident resources by capability.</a:t>
            </a:r>
          </a:p>
          <a:p>
            <a:pPr>
              <a:spcBef>
                <a:spcPct val="100000"/>
              </a:spcBef>
              <a:spcAft>
                <a:spcPts val="0"/>
              </a:spcAft>
              <a:buSzPct val="99000"/>
              <a:tabLst/>
            </a:pPr>
            <a:r>
              <a:rPr lang="en-US" altLang="en-US" sz="1100" kern="1200" dirty="0">
                <a:latin typeface="Arial" panose="020B0604020202020204" pitchFamily="34" charset="0"/>
                <a:cs typeface="Arial" panose="020B0604020202020204" pitchFamily="34" charset="0"/>
                <a:sym typeface="Arial" panose="020B0604020202020204" pitchFamily="34" charset="0"/>
              </a:rPr>
              <a:t>Resource typing establishes common definitions for capabilities of personnel, equipment, teams, supplies, and facilities. </a:t>
            </a:r>
          </a:p>
          <a:p>
            <a:pPr>
              <a:spcBef>
                <a:spcPct val="100000"/>
              </a:spcBef>
              <a:spcAft>
                <a:spcPts val="0"/>
              </a:spcAft>
              <a:buSzPct val="99000"/>
              <a:tabLst/>
            </a:pPr>
            <a:r>
              <a:rPr lang="en-US" altLang="en-US" sz="1100" kern="1200" dirty="0">
                <a:latin typeface="Arial" panose="020B0604020202020204" pitchFamily="34" charset="0"/>
                <a:cs typeface="Arial" panose="020B0604020202020204" pitchFamily="34" charset="0"/>
                <a:sym typeface="Arial" panose="020B0604020202020204" pitchFamily="34" charset="0"/>
              </a:rPr>
              <a:t>Typing definitions include the following information:</a:t>
            </a:r>
          </a:p>
          <a:p>
            <a:pPr>
              <a:spcBef>
                <a:spcPct val="100000"/>
              </a:spcBef>
              <a:spcAft>
                <a:spcPts val="0"/>
              </a:spcAft>
              <a:buSzPct val="99000"/>
              <a:tabLst/>
            </a:pPr>
            <a:r>
              <a:rPr lang="en-US" altLang="en-US" sz="1100" b="1" kern="1200" dirty="0">
                <a:latin typeface="Arial" panose="020B0604020202020204" pitchFamily="34" charset="0"/>
                <a:cs typeface="Arial" panose="020B0604020202020204" pitchFamily="34" charset="0"/>
                <a:sym typeface="Arial" panose="020B0604020202020204" pitchFamily="34" charset="0"/>
              </a:rPr>
              <a:t>Capability</a:t>
            </a:r>
            <a:r>
              <a:rPr lang="en-US" altLang="en-US" sz="1100" kern="1200" dirty="0">
                <a:latin typeface="Arial" panose="020B0604020202020204" pitchFamily="34" charset="0"/>
                <a:cs typeface="Arial" panose="020B0604020202020204" pitchFamily="34" charset="0"/>
                <a:sym typeface="Arial" panose="020B0604020202020204" pitchFamily="34" charset="0"/>
              </a:rPr>
              <a:t>: the resource's capability to perform its function in one or more of the five mission areas: Prevention, Protection, Mitigation, Response, and Recovery. </a:t>
            </a:r>
          </a:p>
          <a:p>
            <a:pPr>
              <a:spcBef>
                <a:spcPct val="100000"/>
              </a:spcBef>
              <a:spcAft>
                <a:spcPts val="0"/>
              </a:spcAft>
              <a:buSzPct val="99000"/>
              <a:tabLst/>
            </a:pPr>
            <a:r>
              <a:rPr lang="en-US" altLang="en-US" sz="1100" b="1" kern="1200" dirty="0">
                <a:latin typeface="Arial" panose="020B0604020202020204" pitchFamily="34" charset="0"/>
                <a:cs typeface="Arial" panose="020B0604020202020204" pitchFamily="34" charset="0"/>
                <a:sym typeface="Arial" panose="020B0604020202020204" pitchFamily="34" charset="0"/>
              </a:rPr>
              <a:t>Category</a:t>
            </a:r>
            <a:r>
              <a:rPr lang="en-US" altLang="en-US" sz="1100" kern="1200" dirty="0">
                <a:latin typeface="Arial" panose="020B0604020202020204" pitchFamily="34" charset="0"/>
                <a:cs typeface="Arial" panose="020B0604020202020204" pitchFamily="34" charset="0"/>
                <a:sym typeface="Arial" panose="020B0604020202020204" pitchFamily="34" charset="0"/>
              </a:rPr>
              <a:t>: the function for which a resource would be most useful (e.g., firefighting, law enforcement, health and medical).</a:t>
            </a:r>
          </a:p>
          <a:p>
            <a:pPr>
              <a:spcBef>
                <a:spcPct val="100000"/>
              </a:spcBef>
              <a:spcAft>
                <a:spcPts val="0"/>
              </a:spcAft>
              <a:buSzPct val="99000"/>
              <a:tabLst/>
            </a:pPr>
            <a:r>
              <a:rPr lang="en-US" altLang="en-US" sz="1100" b="1" kern="1200" dirty="0">
                <a:latin typeface="Arial" panose="020B0604020202020204" pitchFamily="34" charset="0"/>
                <a:cs typeface="Arial" panose="020B0604020202020204" pitchFamily="34" charset="0"/>
                <a:sym typeface="Arial" panose="020B0604020202020204" pitchFamily="34" charset="0"/>
              </a:rPr>
              <a:t>Kind</a:t>
            </a:r>
            <a:r>
              <a:rPr lang="en-US" altLang="en-US" sz="1100" kern="1200" dirty="0">
                <a:latin typeface="Arial" panose="020B0604020202020204" pitchFamily="34" charset="0"/>
                <a:cs typeface="Arial" panose="020B0604020202020204" pitchFamily="34" charset="0"/>
                <a:sym typeface="Arial" panose="020B0604020202020204" pitchFamily="34" charset="0"/>
              </a:rPr>
              <a:t>: a broad characterization, such as personnel, equipment, teams, and facilities. </a:t>
            </a:r>
          </a:p>
          <a:p>
            <a:pPr>
              <a:spcBef>
                <a:spcPct val="100000"/>
              </a:spcBef>
              <a:spcAft>
                <a:spcPts val="0"/>
              </a:spcAft>
              <a:buSzPct val="99000"/>
              <a:tabLst/>
            </a:pPr>
            <a:r>
              <a:rPr lang="en-US" altLang="en-US" sz="1100" b="1" kern="1200" dirty="0">
                <a:latin typeface="Arial" panose="020B0604020202020204" pitchFamily="34" charset="0"/>
                <a:cs typeface="Arial" panose="020B0604020202020204" pitchFamily="34" charset="0"/>
                <a:sym typeface="Arial" panose="020B0604020202020204" pitchFamily="34" charset="0"/>
              </a:rPr>
              <a:t>Type</a:t>
            </a:r>
            <a:r>
              <a:rPr lang="en-US" altLang="en-US" sz="1100" kern="1200" dirty="0">
                <a:latin typeface="Arial" panose="020B0604020202020204" pitchFamily="34" charset="0"/>
                <a:cs typeface="Arial" panose="020B0604020202020204" pitchFamily="34" charset="0"/>
                <a:sym typeface="Arial" panose="020B0604020202020204" pitchFamily="34" charset="0"/>
              </a:rPr>
              <a:t>: a resource's level of capability to perform its function based on size, power, capacity (for equipment), or experience and qualifications; Type 1 has greater capacity than Type 2, 3, or 4. </a:t>
            </a:r>
          </a:p>
          <a:p>
            <a:pPr>
              <a:spcBef>
                <a:spcPct val="100000"/>
              </a:spcBef>
              <a:spcAft>
                <a:spcPts val="0"/>
              </a:spcAft>
              <a:buSzPct val="99000"/>
              <a:tabLst/>
            </a:pPr>
            <a:r>
              <a:rPr lang="en-US" altLang="en-US" sz="1100" kern="1200" dirty="0">
                <a:latin typeface="Arial" panose="020B0604020202020204" pitchFamily="34" charset="0"/>
                <a:cs typeface="Arial" panose="020B0604020202020204" pitchFamily="34" charset="0"/>
                <a:sym typeface="Arial" panose="020B0604020202020204" pitchFamily="34" charset="0"/>
              </a:rPr>
              <a:t>The current FEMA Resource Management and Mutual Aid link contains information on NIMS Resource Typing and Credentialing: </a:t>
            </a:r>
            <a:r>
              <a:rPr lang="en-US" altLang="en-US" sz="1100" kern="1200" dirty="0">
                <a:latin typeface="Arial" panose="020B0604020202020204" pitchFamily="34" charset="0"/>
                <a:cs typeface="Arial" panose="020B0604020202020204" pitchFamily="34" charset="0"/>
                <a:sym typeface="Arial" panose="020B0604020202020204" pitchFamily="34" charset="0"/>
                <a:hlinkClick r:id="rId2">
                  <a:extLst>
                    <a:ext uri="{A12FA001-AC4F-418D-AE19-62706E023703}">
                      <ahyp:hlinkClr xmlns:ahyp="http://schemas.microsoft.com/office/drawing/2018/hyperlinkcolor" val="tx"/>
                    </a:ext>
                  </a:extLst>
                </a:hlinkClick>
              </a:rPr>
              <a:t>http://www.fema.gov/resource-management-mutual-aid</a:t>
            </a:r>
            <a:r>
              <a:rPr lang="en-US" altLang="en-US" sz="1100" kern="1200" dirty="0">
                <a:latin typeface="Arial" panose="020B0604020202020204" pitchFamily="34" charset="0"/>
                <a:cs typeface="Arial" panose="020B0604020202020204" pitchFamily="34" charset="0"/>
                <a:sym typeface="Arial" panose="020B0604020202020204" pitchFamily="34" charset="0"/>
              </a:rPr>
              <a:t> </a:t>
            </a:r>
          </a:p>
          <a:p>
            <a:pPr>
              <a:spcBef>
                <a:spcPct val="100000"/>
              </a:spcBef>
              <a:spcAft>
                <a:spcPts val="0"/>
              </a:spcAft>
              <a:buSzPct val="99000"/>
              <a:tabLst/>
            </a:pPr>
            <a:r>
              <a:rPr lang="en-US" altLang="en-US" sz="1100" kern="1200" dirty="0">
                <a:latin typeface="Arial" panose="020B0604020202020204" pitchFamily="34" charset="0"/>
                <a:cs typeface="Arial" panose="020B0604020202020204" pitchFamily="34" charset="0"/>
                <a:sym typeface="Arial" panose="020B0604020202020204" pitchFamily="34" charset="0"/>
              </a:rPr>
              <a:t>The NIMS Resource Typing Library Tool, also available at the link above, is an online catalog of all NIMS resource typing definitions and job titles/position qualifications that have been released by FEMA.</a:t>
            </a:r>
            <a:endParaRPr lang="en-US" sz="1100" dirty="0"/>
          </a:p>
        </p:txBody>
      </p:sp>
      <p:pic>
        <p:nvPicPr>
          <p:cNvPr id="8" name="Picture 4" descr="Veterinarians and farm tractor">
            <a:extLst>
              <a:ext uri="{FF2B5EF4-FFF2-40B4-BE49-F238E27FC236}">
                <a16:creationId xmlns:a16="http://schemas.microsoft.com/office/drawing/2014/main" id="{06E7E29D-8E40-4B86-B03B-F47D8109B91A}"/>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688012" y="2155825"/>
            <a:ext cx="196215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A627C743-AAF8-4333-90E3-28215A637EFA}"/>
              </a:ext>
            </a:extLst>
          </p:cNvPr>
          <p:cNvSpPr>
            <a:spLocks noGrp="1"/>
          </p:cNvSpPr>
          <p:nvPr>
            <p:ph type="sldNum" sz="quarter" idx="17"/>
          </p:nvPr>
        </p:nvSpPr>
        <p:spPr/>
        <p:txBody>
          <a:bodyPr/>
          <a:lstStyle/>
          <a:p>
            <a:pPr>
              <a:spcBef>
                <a:spcPct val="100000"/>
              </a:spcBef>
              <a:buSzPct val="99000"/>
            </a:pPr>
            <a:fld id="{5E5304BB-0368-4FAD-B4CB-6BB7523A8DE6}" type="slidenum">
              <a:rPr lang="en-US" altLang="en-US" smtClean="0"/>
              <a:pPr>
                <a:spcBef>
                  <a:spcPct val="100000"/>
                </a:spcBef>
                <a:buSzPct val="99000"/>
              </a:pPr>
              <a:t>4</a:t>
            </a:fld>
            <a:endParaRPr lang="en-US" altLang="en-US"/>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0BA9BDC0-5993-405D-A918-91E2755BBB05}"/>
              </a:ext>
            </a:extLst>
          </p:cNvPr>
          <p:cNvSpPr>
            <a:spLocks noGrp="1"/>
          </p:cNvSpPr>
          <p:nvPr>
            <p:ph type="title"/>
          </p:nvPr>
        </p:nvSpPr>
        <p:spPr/>
        <p:txBody>
          <a:bodyPr/>
          <a:lstStyle/>
          <a:p>
            <a:pPr>
              <a:spcBef>
                <a:spcPct val="100000"/>
              </a:spcBef>
              <a:buSzPct val="99000"/>
            </a:pPr>
            <a:r>
              <a:rPr lang="en-US" altLang="en-US"/>
              <a:t>Discussion Question</a:t>
            </a:r>
          </a:p>
        </p:txBody>
      </p:sp>
      <p:sp>
        <p:nvSpPr>
          <p:cNvPr id="3" name="Content Placeholder 2">
            <a:extLst>
              <a:ext uri="{FF2B5EF4-FFF2-40B4-BE49-F238E27FC236}">
                <a16:creationId xmlns:a16="http://schemas.microsoft.com/office/drawing/2014/main" id="{41865499-0A27-47F6-A93E-16F4CBB79E1D}"/>
              </a:ext>
            </a:extLst>
          </p:cNvPr>
          <p:cNvSpPr>
            <a:spLocks noGrp="1"/>
          </p:cNvSpPr>
          <p:nvPr>
            <p:ph sz="quarter" idx="14"/>
          </p:nvPr>
        </p:nvSpPr>
        <p:spPr/>
        <p:txBody>
          <a:bodyPr/>
          <a:lstStyle/>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What are the benefits of typing resources?</a:t>
            </a:r>
            <a:endParaRPr lang="en-US"/>
          </a:p>
        </p:txBody>
      </p:sp>
      <p:pic>
        <p:nvPicPr>
          <p:cNvPr id="8" name="Picture 4" descr="Discussion Question Icon">
            <a:extLst>
              <a:ext uri="{FF2B5EF4-FFF2-40B4-BE49-F238E27FC236}">
                <a16:creationId xmlns:a16="http://schemas.microsoft.com/office/drawing/2014/main" id="{FBBC6961-0B03-48F0-969F-FF8471D54FF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414815" y="1952588"/>
            <a:ext cx="314369" cy="53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F199ACD-CB5A-4DE9-8EC4-74B39AE71892}"/>
              </a:ext>
            </a:extLst>
          </p:cNvPr>
          <p:cNvSpPr>
            <a:spLocks noGrp="1"/>
          </p:cNvSpPr>
          <p:nvPr>
            <p:ph type="sldNum" sz="quarter" idx="17"/>
          </p:nvPr>
        </p:nvSpPr>
        <p:spPr/>
        <p:txBody>
          <a:bodyPr/>
          <a:lstStyle/>
          <a:p>
            <a:pPr>
              <a:spcBef>
                <a:spcPct val="100000"/>
              </a:spcBef>
              <a:buSzPct val="99000"/>
            </a:pPr>
            <a:fld id="{3E815A38-9D1D-468C-9148-B6C037A85659}" type="slidenum">
              <a:rPr lang="en-US" altLang="en-US" smtClean="0"/>
              <a:pPr>
                <a:spcBef>
                  <a:spcPct val="100000"/>
                </a:spcBef>
                <a:buSzPct val="99000"/>
              </a:pPr>
              <a:t>5</a:t>
            </a:fld>
            <a:endParaRPr lang="en-US" altLang="en-US"/>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2CEC506-2ED2-4341-AD8D-5F4F278A05CC}"/>
              </a:ext>
            </a:extLst>
          </p:cNvPr>
          <p:cNvSpPr>
            <a:spLocks noGrp="1"/>
          </p:cNvSpPr>
          <p:nvPr>
            <p:ph type="title"/>
          </p:nvPr>
        </p:nvSpPr>
        <p:spPr/>
        <p:txBody>
          <a:bodyPr/>
          <a:lstStyle/>
          <a:p>
            <a:pPr>
              <a:spcBef>
                <a:spcPct val="100000"/>
              </a:spcBef>
              <a:buSzPct val="99000"/>
            </a:pPr>
            <a:r>
              <a:rPr lang="en-US" altLang="en-US"/>
              <a:t>Qualifying, Certifying and Credentialing Personnel</a:t>
            </a:r>
          </a:p>
        </p:txBody>
      </p:sp>
      <p:sp>
        <p:nvSpPr>
          <p:cNvPr id="2" name="Content Placeholder 1">
            <a:extLst>
              <a:ext uri="{FF2B5EF4-FFF2-40B4-BE49-F238E27FC236}">
                <a16:creationId xmlns:a16="http://schemas.microsoft.com/office/drawing/2014/main" id="{357D8CDE-9DBD-4392-BDE2-EE8463B0EFF7}"/>
              </a:ext>
            </a:extLst>
          </p:cNvPr>
          <p:cNvSpPr>
            <a:spLocks noGrp="1"/>
          </p:cNvSpPr>
          <p:nvPr>
            <p:ph sz="quarter" idx="13"/>
          </p:nvPr>
        </p:nvSpPr>
        <p:spPr/>
        <p:txBody>
          <a:bodyPr>
            <a:noAutofit/>
          </a:bodyPr>
          <a:lstStyle/>
          <a:p>
            <a:pPr>
              <a:spcBef>
                <a:spcPct val="100000"/>
              </a:spcBef>
              <a:buSzPct val="99000"/>
              <a:tabLst/>
            </a:pPr>
            <a:r>
              <a:rPr lang="en-US" altLang="en-US" sz="900" kern="1200" dirty="0">
                <a:latin typeface="Arial" panose="020B0604020202020204" pitchFamily="34" charset="0"/>
                <a:cs typeface="Arial" panose="020B0604020202020204" pitchFamily="34" charset="0"/>
                <a:sym typeface="Arial" panose="020B0604020202020204" pitchFamily="34" charset="0"/>
              </a:rPr>
              <a:t>The Authority Having Jurisdiction (AHJ) has the authority and responsibility for qualification, certification, and credentialing within its organization or jurisdiction. </a:t>
            </a:r>
          </a:p>
          <a:p>
            <a:pPr>
              <a:spcBef>
                <a:spcPct val="100000"/>
              </a:spcBef>
              <a:buSzPct val="99000"/>
              <a:tabLst/>
            </a:pPr>
            <a:r>
              <a:rPr lang="en-US" altLang="en-US" sz="900" kern="1200" dirty="0">
                <a:latin typeface="Arial" panose="020B0604020202020204" pitchFamily="34" charset="0"/>
                <a:cs typeface="Arial" panose="020B0604020202020204" pitchFamily="34" charset="0"/>
                <a:sym typeface="Arial" panose="020B0604020202020204" pitchFamily="34" charset="0"/>
              </a:rPr>
              <a:t>The establishment of national standards provide common, compatible structures for the qualification and certification of emergency management personnel. </a:t>
            </a:r>
          </a:p>
          <a:p>
            <a:pPr>
              <a:spcBef>
                <a:spcPct val="100000"/>
              </a:spcBef>
              <a:buSzPct val="99000"/>
              <a:tabLst/>
            </a:pPr>
            <a:r>
              <a:rPr lang="en-US" altLang="en-US" sz="900" kern="1200" dirty="0">
                <a:latin typeface="Arial" panose="020B0604020202020204" pitchFamily="34" charset="0"/>
                <a:cs typeface="Arial" panose="020B0604020202020204" pitchFamily="34" charset="0"/>
                <a:sym typeface="Arial" panose="020B0604020202020204" pitchFamily="34" charset="0"/>
              </a:rPr>
              <a:t>Qualification, certification, and credentialing are the essential steps to help ensure that personnel deploying under mutual aid agreements can perform their assigned roles. </a:t>
            </a:r>
          </a:p>
          <a:p>
            <a:pPr marL="254000" lvl="1" indent="-254000">
              <a:spcBef>
                <a:spcPct val="100000"/>
              </a:spcBef>
              <a:buSzPct val="99000"/>
              <a:tabLst/>
            </a:pPr>
            <a:r>
              <a:rPr lang="en-US" altLang="en-US" sz="900" b="1" kern="1200" dirty="0">
                <a:latin typeface="Arial" panose="020B0604020202020204" pitchFamily="34" charset="0"/>
                <a:ea typeface="+mn-ea"/>
                <a:cs typeface="Arial" panose="020B0604020202020204" pitchFamily="34" charset="0"/>
                <a:sym typeface="Arial" panose="020B0604020202020204" pitchFamily="34" charset="0"/>
              </a:rPr>
              <a:t>Qualifying:</a:t>
            </a:r>
            <a:r>
              <a:rPr lang="en-US" altLang="en-US" sz="900" kern="1200" dirty="0">
                <a:latin typeface="Arial" panose="020B0604020202020204" pitchFamily="34" charset="0"/>
                <a:ea typeface="+mn-ea"/>
                <a:cs typeface="Arial" panose="020B0604020202020204" pitchFamily="34" charset="0"/>
                <a:sym typeface="Arial" panose="020B0604020202020204" pitchFamily="34" charset="0"/>
              </a:rPr>
              <a:t> Personnel meet the minimum established standards (including training, experience, physical and medical fitness) to fill specific positions.</a:t>
            </a:r>
          </a:p>
          <a:p>
            <a:pPr marL="254000" lvl="1" indent="-254000">
              <a:spcBef>
                <a:spcPct val="100000"/>
              </a:spcBef>
              <a:buSzPct val="99000"/>
              <a:tabLst/>
            </a:pPr>
            <a:r>
              <a:rPr lang="en-US" altLang="en-US" sz="900" b="1" kern="1200" dirty="0">
                <a:latin typeface="Arial" panose="020B0604020202020204" pitchFamily="34" charset="0"/>
                <a:ea typeface="+mn-ea"/>
                <a:cs typeface="Arial" panose="020B0604020202020204" pitchFamily="34" charset="0"/>
                <a:sym typeface="Arial" panose="020B0604020202020204" pitchFamily="34" charset="0"/>
              </a:rPr>
              <a:t>Certification:</a:t>
            </a:r>
            <a:r>
              <a:rPr lang="en-US" altLang="en-US" sz="900" kern="1200" dirty="0">
                <a:latin typeface="Arial" panose="020B0604020202020204" pitchFamily="34" charset="0"/>
                <a:ea typeface="+mn-ea"/>
                <a:cs typeface="Arial" panose="020B0604020202020204" pitchFamily="34" charset="0"/>
                <a:sym typeface="Arial" panose="020B0604020202020204" pitchFamily="34" charset="0"/>
              </a:rPr>
              <a:t> recognition from an Authority Having Jurisdiction (AHJ) or a third party that an individual has completed qualification for a position (one example of a third party is an accredited body such as a state licensure board for medical professionals).</a:t>
            </a:r>
          </a:p>
          <a:p>
            <a:pPr marL="254000" lvl="1" indent="-254000">
              <a:spcBef>
                <a:spcPct val="100000"/>
              </a:spcBef>
              <a:buSzPct val="99000"/>
              <a:tabLst/>
            </a:pPr>
            <a:r>
              <a:rPr lang="en-US" altLang="en-US" sz="900" b="1" kern="1200" dirty="0">
                <a:latin typeface="Arial" panose="020B0604020202020204" pitchFamily="34" charset="0"/>
                <a:ea typeface="+mn-ea"/>
                <a:cs typeface="Arial" panose="020B0604020202020204" pitchFamily="34" charset="0"/>
                <a:sym typeface="Arial" panose="020B0604020202020204" pitchFamily="34" charset="0"/>
              </a:rPr>
              <a:t>Credentialing</a:t>
            </a:r>
            <a:r>
              <a:rPr lang="en-US" altLang="en-US" sz="900" kern="1200" dirty="0">
                <a:latin typeface="Arial" panose="020B0604020202020204" pitchFamily="34" charset="0"/>
                <a:ea typeface="+mn-ea"/>
                <a:cs typeface="Arial" panose="020B0604020202020204" pitchFamily="34" charset="0"/>
                <a:sym typeface="Arial" panose="020B0604020202020204" pitchFamily="34" charset="0"/>
              </a:rPr>
              <a:t>: documentation – typically an identification card or badge – that identifies personnel and verifies their qualifications for a particular position.</a:t>
            </a:r>
          </a:p>
          <a:p>
            <a:pPr>
              <a:spcBef>
                <a:spcPct val="100000"/>
              </a:spcBef>
              <a:buSzPct val="99000"/>
              <a:tabLst/>
            </a:pPr>
            <a:r>
              <a:rPr lang="en-US" altLang="en-US" sz="900" kern="1200" dirty="0">
                <a:latin typeface="Arial" panose="020B0604020202020204" pitchFamily="34" charset="0"/>
                <a:cs typeface="Arial" panose="020B0604020202020204" pitchFamily="34" charset="0"/>
                <a:sym typeface="Arial" panose="020B0604020202020204" pitchFamily="34" charset="0"/>
              </a:rPr>
              <a:t>NIMS Overview of Supporting Tools and Aids: </a:t>
            </a:r>
            <a:r>
              <a:rPr lang="en-US" altLang="en-US" sz="900" kern="1200" dirty="0">
                <a:latin typeface="Arial" panose="020B0604020202020204" pitchFamily="34" charset="0"/>
                <a:cs typeface="Arial" panose="020B0604020202020204" pitchFamily="34" charset="0"/>
                <a:sym typeface="Arial" panose="020B0604020202020204" pitchFamily="34" charset="0"/>
                <a:hlinkClick r:id="rId2">
                  <a:extLst>
                    <a:ext uri="{A12FA001-AC4F-418D-AE19-62706E023703}">
                      <ahyp:hlinkClr xmlns:ahyp="http://schemas.microsoft.com/office/drawing/2018/hyperlinkcolor" val="tx"/>
                    </a:ext>
                  </a:extLst>
                </a:hlinkClick>
              </a:rPr>
              <a:t>www.fema.gov/nims-doctrine-supporting-guides-tools</a:t>
            </a:r>
            <a:endParaRPr lang="en-US" altLang="en-US" sz="900" kern="1200" dirty="0">
              <a:latin typeface="Arial" panose="020B0604020202020204" pitchFamily="34" charset="0"/>
              <a:cs typeface="Arial" panose="020B0604020202020204" pitchFamily="34" charset="0"/>
              <a:sym typeface="Arial" panose="020B0604020202020204" pitchFamily="34" charset="0"/>
            </a:endParaRPr>
          </a:p>
          <a:p>
            <a:pPr>
              <a:spcBef>
                <a:spcPct val="100000"/>
              </a:spcBef>
              <a:buSzPct val="99000"/>
              <a:tabLst/>
            </a:pPr>
            <a:r>
              <a:rPr lang="en-US" altLang="en-US" sz="900" kern="1200" dirty="0">
                <a:latin typeface="Arial" panose="020B0604020202020204" pitchFamily="34" charset="0"/>
                <a:cs typeface="Arial" panose="020B0604020202020204" pitchFamily="34" charset="0"/>
                <a:sym typeface="Arial" panose="020B0604020202020204" pitchFamily="34" charset="0"/>
              </a:rPr>
              <a:t>NIMS Guidelines for Credentialing Personnel are in PDF at: </a:t>
            </a:r>
            <a:r>
              <a:rPr lang="en-US" altLang="en-US" sz="900" kern="1200" dirty="0">
                <a:latin typeface="Arial" panose="020B0604020202020204" pitchFamily="34" charset="0"/>
                <a:cs typeface="Arial" panose="020B0604020202020204" pitchFamily="34" charset="0"/>
                <a:sym typeface="Arial" panose="020B0604020202020204" pitchFamily="34" charset="0"/>
                <a:hlinkClick r:id="rId3">
                  <a:extLst>
                    <a:ext uri="{A12FA001-AC4F-418D-AE19-62706E023703}">
                      <ahyp:hlinkClr xmlns:ahyp="http://schemas.microsoft.com/office/drawing/2018/hyperlinkcolor" val="tx"/>
                    </a:ext>
                  </a:extLst>
                </a:hlinkClick>
              </a:rPr>
              <a:t>http://www.fema.gov/pdf/emergency/nims/nims_cred_guidelines_report.pdf</a:t>
            </a:r>
            <a:endParaRPr lang="en-US" sz="900" dirty="0"/>
          </a:p>
        </p:txBody>
      </p:sp>
      <p:pic>
        <p:nvPicPr>
          <p:cNvPr id="8" name="Picture 5" descr="NIMS Qualification process showing qualification, certification, and credentialing.">
            <a:extLst>
              <a:ext uri="{FF2B5EF4-FFF2-40B4-BE49-F238E27FC236}">
                <a16:creationId xmlns:a16="http://schemas.microsoft.com/office/drawing/2014/main" id="{D913B491-51BE-4862-AE65-AF496A1543AC}"/>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1320059" y="3809036"/>
            <a:ext cx="6503882" cy="149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971E890-61BB-444B-98CF-48CAAE1343EA}"/>
              </a:ext>
            </a:extLst>
          </p:cNvPr>
          <p:cNvSpPr>
            <a:spLocks noGrp="1"/>
          </p:cNvSpPr>
          <p:nvPr>
            <p:ph type="sldNum" sz="quarter" idx="17"/>
          </p:nvPr>
        </p:nvSpPr>
        <p:spPr/>
        <p:txBody>
          <a:bodyPr/>
          <a:lstStyle/>
          <a:p>
            <a:pPr>
              <a:spcBef>
                <a:spcPct val="100000"/>
              </a:spcBef>
              <a:buSzPct val="99000"/>
            </a:pPr>
            <a:fld id="{3E815A38-9D1D-468C-9148-B6C037A85659}" type="slidenum">
              <a:rPr lang="en-US" altLang="en-US" smtClean="0"/>
              <a:pPr>
                <a:spcBef>
                  <a:spcPct val="100000"/>
                </a:spcBef>
                <a:buSzPct val="99000"/>
              </a:pPr>
              <a:t>6</a:t>
            </a:fld>
            <a:endParaRPr lang="en-US" altLang="en-US"/>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BAD76EA-4D99-4AA8-B9D9-C3657E24FEC5}"/>
              </a:ext>
            </a:extLst>
          </p:cNvPr>
          <p:cNvSpPr>
            <a:spLocks noGrp="1"/>
          </p:cNvSpPr>
          <p:nvPr>
            <p:ph type="title"/>
          </p:nvPr>
        </p:nvSpPr>
        <p:spPr/>
        <p:txBody>
          <a:bodyPr/>
          <a:lstStyle/>
          <a:p>
            <a:pPr>
              <a:spcBef>
                <a:spcPct val="100000"/>
              </a:spcBef>
              <a:buSzPct val="99000"/>
            </a:pPr>
            <a:r>
              <a:rPr lang="en-US" altLang="en-US"/>
              <a:t>Discussion Question</a:t>
            </a:r>
          </a:p>
        </p:txBody>
      </p:sp>
      <p:sp>
        <p:nvSpPr>
          <p:cNvPr id="3" name="Content Placeholder 2">
            <a:extLst>
              <a:ext uri="{FF2B5EF4-FFF2-40B4-BE49-F238E27FC236}">
                <a16:creationId xmlns:a16="http://schemas.microsoft.com/office/drawing/2014/main" id="{5271F6C6-16D7-40ED-AAF5-83E51D40074B}"/>
              </a:ext>
            </a:extLst>
          </p:cNvPr>
          <p:cNvSpPr>
            <a:spLocks noGrp="1"/>
          </p:cNvSpPr>
          <p:nvPr>
            <p:ph sz="quarter" idx="14"/>
          </p:nvPr>
        </p:nvSpPr>
        <p:spPr/>
        <p:txBody>
          <a:bodyPr/>
          <a:lstStyle/>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What is your organization’s process for credentialing personnel?</a:t>
            </a:r>
            <a:endParaRPr lang="en-US"/>
          </a:p>
        </p:txBody>
      </p:sp>
      <p:pic>
        <p:nvPicPr>
          <p:cNvPr id="8" name="Picture 4" descr="Discussion Question Icon">
            <a:extLst>
              <a:ext uri="{FF2B5EF4-FFF2-40B4-BE49-F238E27FC236}">
                <a16:creationId xmlns:a16="http://schemas.microsoft.com/office/drawing/2014/main" id="{F9620F4E-8AA0-4B27-A3B6-CB61E3AE8D36}"/>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414815" y="1952588"/>
            <a:ext cx="314369" cy="53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CAAE89D-E1C1-446C-AB56-C3A8A9CC5999}"/>
              </a:ext>
            </a:extLst>
          </p:cNvPr>
          <p:cNvSpPr>
            <a:spLocks noGrp="1"/>
          </p:cNvSpPr>
          <p:nvPr>
            <p:ph type="sldNum" sz="quarter" idx="17"/>
          </p:nvPr>
        </p:nvSpPr>
        <p:spPr/>
        <p:txBody>
          <a:bodyPr/>
          <a:lstStyle/>
          <a:p>
            <a:pPr>
              <a:spcBef>
                <a:spcPct val="100000"/>
              </a:spcBef>
              <a:buSzPct val="99000"/>
            </a:pPr>
            <a:fld id="{3E815A38-9D1D-468C-9148-B6C037A85659}" type="slidenum">
              <a:rPr lang="en-US" altLang="en-US" smtClean="0"/>
              <a:pPr>
                <a:spcBef>
                  <a:spcPct val="100000"/>
                </a:spcBef>
                <a:buSzPct val="99000"/>
              </a:pPr>
              <a:t>7</a:t>
            </a:fld>
            <a:endParaRPr lang="en-US" altLang="en-US"/>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C2BB0471-C48C-4240-818C-794050D5C9ED}"/>
              </a:ext>
            </a:extLst>
          </p:cNvPr>
          <p:cNvSpPr>
            <a:spLocks noGrp="1"/>
          </p:cNvSpPr>
          <p:nvPr>
            <p:ph type="title"/>
          </p:nvPr>
        </p:nvSpPr>
        <p:spPr/>
        <p:txBody>
          <a:bodyPr/>
          <a:lstStyle/>
          <a:p>
            <a:pPr>
              <a:spcBef>
                <a:spcPct val="100000"/>
              </a:spcBef>
              <a:buSzPct val="99000"/>
            </a:pPr>
            <a:r>
              <a:rPr lang="en-US" altLang="en-US"/>
              <a:t>Planning for Resources</a:t>
            </a:r>
          </a:p>
        </p:txBody>
      </p:sp>
      <p:sp>
        <p:nvSpPr>
          <p:cNvPr id="2" name="Content Placeholder 1">
            <a:extLst>
              <a:ext uri="{FF2B5EF4-FFF2-40B4-BE49-F238E27FC236}">
                <a16:creationId xmlns:a16="http://schemas.microsoft.com/office/drawing/2014/main" id="{785B2DCD-EDD2-4D84-9E61-E1C43B70BAA6}"/>
              </a:ext>
            </a:extLst>
          </p:cNvPr>
          <p:cNvSpPr>
            <a:spLocks noGrp="1"/>
          </p:cNvSpPr>
          <p:nvPr>
            <p:ph sz="quarter" idx="13"/>
          </p:nvPr>
        </p:nvSpPr>
        <p:spPr/>
        <p:txBody>
          <a:bodyPr>
            <a:normAutofit fontScale="40000" lnSpcReduction="20000"/>
          </a:bodyPr>
          <a:lstStyle/>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Coordinated planning provides a foundation for interoperability and compatibility of resources.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Jurisdictions and organizations work together before incidents to develop plans that identify, manage, estimate, allocate, order, deploy and demobilize resources.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The planning process includes identifying resource requirements to meet anticipated threats and vulnerabilities.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Resource management planning should consider resources needed to support all mission areas: Prevention, Protection, Mitigation, Response and Recovery. </a:t>
            </a:r>
          </a:p>
          <a:p>
            <a:pPr>
              <a:spcBef>
                <a:spcPct val="100000"/>
              </a:spcBef>
              <a:buSzPct val="99000"/>
              <a:tabLst/>
            </a:pPr>
            <a:r>
              <a:rPr lang="en-US" altLang="en-US" kern="1200">
                <a:latin typeface="Arial" panose="020B0604020202020204" pitchFamily="34" charset="0"/>
                <a:cs typeface="Arial" panose="020B0604020202020204" pitchFamily="34" charset="0"/>
                <a:sym typeface="Arial" panose="020B0604020202020204" pitchFamily="34" charset="0"/>
              </a:rPr>
              <a:t>Resource management strategies for planners to consider include:</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Stockpiling resources</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Establishing mutual aid agreements to obtain resources from neighboring jurisdictions</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Determining how and where to reassign resources performing non-essential tasks</a:t>
            </a:r>
          </a:p>
          <a:p>
            <a:pPr marL="254000" lvl="1" indent="-254000">
              <a:spcBef>
                <a:spcPct val="100000"/>
              </a:spcBef>
              <a:buSzPct val="99000"/>
              <a:tabLst/>
            </a:pPr>
            <a:r>
              <a:rPr lang="en-US" altLang="en-US" kern="1200">
                <a:latin typeface="Arial" panose="020B0604020202020204" pitchFamily="34" charset="0"/>
                <a:ea typeface="+mn-ea"/>
                <a:cs typeface="Arial" panose="020B0604020202020204" pitchFamily="34" charset="0"/>
                <a:sym typeface="Arial" panose="020B0604020202020204" pitchFamily="34" charset="0"/>
              </a:rPr>
              <a:t>Developing contracts to acquire resources from vendors</a:t>
            </a:r>
          </a:p>
          <a:p>
            <a:pPr>
              <a:spcBef>
                <a:spcPct val="100000"/>
              </a:spcBef>
              <a:buSzPct val="99000"/>
            </a:pPr>
            <a:r>
              <a:rPr lang="en-US" altLang="en-US" kern="1200">
                <a:latin typeface="Arial" panose="020B0604020202020204" pitchFamily="34" charset="0"/>
                <a:cs typeface="Arial" panose="020B0604020202020204" pitchFamily="34" charset="0"/>
                <a:sym typeface="Arial" panose="020B0604020202020204" pitchFamily="34" charset="0"/>
              </a:rPr>
              <a:t>Estimating resource needs is a key activity in resource planning that enables jurisdictions to assess their ability to take a course of action.</a:t>
            </a:r>
            <a:endParaRPr lang="en-US"/>
          </a:p>
        </p:txBody>
      </p:sp>
      <p:pic>
        <p:nvPicPr>
          <p:cNvPr id="8" name="Picture 4" descr="Emergency managers, a man and woman, placing trunk on table">
            <a:extLst>
              <a:ext uri="{FF2B5EF4-FFF2-40B4-BE49-F238E27FC236}">
                <a16:creationId xmlns:a16="http://schemas.microsoft.com/office/drawing/2014/main" id="{B671DAA2-6618-4423-892E-26D7359FD22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811837" y="2308225"/>
            <a:ext cx="1714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77D0D00-FAEC-4C8F-9805-44AC7FFC971B}"/>
              </a:ext>
            </a:extLst>
          </p:cNvPr>
          <p:cNvSpPr>
            <a:spLocks noGrp="1"/>
          </p:cNvSpPr>
          <p:nvPr>
            <p:ph type="sldNum" sz="quarter" idx="17"/>
          </p:nvPr>
        </p:nvSpPr>
        <p:spPr/>
        <p:txBody>
          <a:bodyPr/>
          <a:lstStyle/>
          <a:p>
            <a:pPr>
              <a:spcBef>
                <a:spcPct val="100000"/>
              </a:spcBef>
              <a:buSzPct val="99000"/>
            </a:pPr>
            <a:fld id="{5E5304BB-0368-4FAD-B4CB-6BB7523A8DE6}" type="slidenum">
              <a:rPr lang="en-US" altLang="en-US" smtClean="0"/>
              <a:pPr>
                <a:spcBef>
                  <a:spcPct val="100000"/>
                </a:spcBef>
                <a:buSzPct val="99000"/>
              </a:pPr>
              <a:t>8</a:t>
            </a:fld>
            <a:endParaRPr lang="en-US" altLang="en-US"/>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92156CD0-B8A1-4719-A4B8-7D940E04CBB4}"/>
              </a:ext>
            </a:extLst>
          </p:cNvPr>
          <p:cNvSpPr>
            <a:spLocks noGrp="1"/>
          </p:cNvSpPr>
          <p:nvPr>
            <p:ph type="title"/>
          </p:nvPr>
        </p:nvSpPr>
        <p:spPr/>
        <p:txBody>
          <a:bodyPr/>
          <a:lstStyle/>
          <a:p>
            <a:pPr>
              <a:spcBef>
                <a:spcPct val="100000"/>
              </a:spcBef>
              <a:buSzPct val="99000"/>
            </a:pPr>
            <a:r>
              <a:rPr lang="en-US" altLang="en-US"/>
              <a:t>Acquiring, Storing and Inventorying Resources</a:t>
            </a:r>
          </a:p>
        </p:txBody>
      </p:sp>
      <p:sp>
        <p:nvSpPr>
          <p:cNvPr id="2" name="Content Placeholder 1">
            <a:extLst>
              <a:ext uri="{FF2B5EF4-FFF2-40B4-BE49-F238E27FC236}">
                <a16:creationId xmlns:a16="http://schemas.microsoft.com/office/drawing/2014/main" id="{65B13DAE-2532-4881-AD82-265990B9B146}"/>
              </a:ext>
            </a:extLst>
          </p:cNvPr>
          <p:cNvSpPr>
            <a:spLocks noGrp="1"/>
          </p:cNvSpPr>
          <p:nvPr>
            <p:ph sz="quarter" idx="13"/>
          </p:nvPr>
        </p:nvSpPr>
        <p:spPr/>
        <p:txBody>
          <a:bodyPr>
            <a:normAutofit fontScale="47500" lnSpcReduction="20000"/>
          </a:bodyPr>
          <a:lstStyle/>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Organizations acquire, store, and inventory resources for both normal operations and incidents.</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Effective resource management requires a current, accurate resource inventory to track resource status and availability. </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This inventory can be as simple as a paper spreadsheet or as advanced as computer-based inventory systems.</a:t>
            </a:r>
          </a:p>
          <a:p>
            <a:pPr>
              <a:spcBef>
                <a:spcPct val="100000"/>
              </a:spcBef>
              <a:buSzPct val="99000"/>
              <a:tabLst/>
            </a:pPr>
            <a:r>
              <a:rPr lang="en-US" altLang="en-US" kern="1200" dirty="0">
                <a:latin typeface="Arial" panose="020B0604020202020204" pitchFamily="34" charset="0"/>
                <a:cs typeface="Arial" panose="020B0604020202020204" pitchFamily="34" charset="0"/>
                <a:sym typeface="Arial" panose="020B0604020202020204" pitchFamily="34" charset="0"/>
              </a:rPr>
              <a:t>Accurate resource inventories: </a:t>
            </a:r>
          </a:p>
          <a:p>
            <a:pPr marL="254000" lvl="1" indent="-254000">
              <a:spcBef>
                <a:spcPct val="100000"/>
              </a:spcBef>
              <a:buSzPct val="99000"/>
              <a:tabLst/>
            </a:pPr>
            <a:r>
              <a:rPr lang="en-US" altLang="en-US" kern="1200" dirty="0">
                <a:latin typeface="Arial" panose="020B0604020202020204" pitchFamily="34" charset="0"/>
                <a:ea typeface="+mn-ea"/>
                <a:cs typeface="Arial" panose="020B0604020202020204" pitchFamily="34" charset="0"/>
                <a:sym typeface="Arial" panose="020B0604020202020204" pitchFamily="34" charset="0"/>
              </a:rPr>
              <a:t>Enable organizations to resource incidents promptly when needed </a:t>
            </a:r>
          </a:p>
          <a:p>
            <a:pPr marL="254000" lvl="1" indent="-254000">
              <a:spcBef>
                <a:spcPct val="100000"/>
              </a:spcBef>
              <a:buSzPct val="99000"/>
              <a:tabLst/>
            </a:pPr>
            <a:r>
              <a:rPr lang="en-US" altLang="en-US" kern="1200" dirty="0">
                <a:latin typeface="Arial" panose="020B0604020202020204" pitchFamily="34" charset="0"/>
                <a:ea typeface="+mn-ea"/>
                <a:cs typeface="Arial" panose="020B0604020202020204" pitchFamily="34" charset="0"/>
                <a:sym typeface="Arial" panose="020B0604020202020204" pitchFamily="34" charset="0"/>
              </a:rPr>
              <a:t>Support day-to-day resource management</a:t>
            </a:r>
          </a:p>
          <a:p>
            <a:pPr>
              <a:spcBef>
                <a:spcPct val="100000"/>
              </a:spcBef>
              <a:buSzPct val="99000"/>
            </a:pPr>
            <a:r>
              <a:rPr lang="en-US" altLang="en-US" kern="1200" dirty="0">
                <a:latin typeface="Arial" panose="020B0604020202020204" pitchFamily="34" charset="0"/>
                <a:cs typeface="Arial" panose="020B0604020202020204" pitchFamily="34" charset="0"/>
                <a:sym typeface="Arial" panose="020B0604020202020204" pitchFamily="34" charset="0"/>
              </a:rPr>
              <a:t>In NIMS, resource inventorying refers to preparedness activities conducted outside of incident response; resource tracking occurs during an incident. </a:t>
            </a:r>
            <a:endParaRPr lang="en-US" dirty="0"/>
          </a:p>
        </p:txBody>
      </p:sp>
      <p:pic>
        <p:nvPicPr>
          <p:cNvPr id="8" name="Picture 4" descr="Two pictures: one of a warehouse and another of a man stocking supplies">
            <a:extLst>
              <a:ext uri="{FF2B5EF4-FFF2-40B4-BE49-F238E27FC236}">
                <a16:creationId xmlns:a16="http://schemas.microsoft.com/office/drawing/2014/main" id="{EAD524C6-79C5-40C0-AEFD-3027FC025775}"/>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688012" y="2155825"/>
            <a:ext cx="196215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2984B955-0C17-449B-A6BA-A091ECB332F0}"/>
              </a:ext>
            </a:extLst>
          </p:cNvPr>
          <p:cNvSpPr>
            <a:spLocks noGrp="1"/>
          </p:cNvSpPr>
          <p:nvPr>
            <p:ph type="sldNum" sz="quarter" idx="17"/>
          </p:nvPr>
        </p:nvSpPr>
        <p:spPr/>
        <p:txBody>
          <a:bodyPr/>
          <a:lstStyle/>
          <a:p>
            <a:pPr>
              <a:spcBef>
                <a:spcPct val="100000"/>
              </a:spcBef>
              <a:buSzPct val="99000"/>
            </a:pPr>
            <a:fld id="{5E5304BB-0368-4FAD-B4CB-6BB7523A8DE6}" type="slidenum">
              <a:rPr lang="en-US" altLang="en-US" smtClean="0"/>
              <a:pPr>
                <a:spcBef>
                  <a:spcPct val="100000"/>
                </a:spcBef>
                <a:buSzPct val="99000"/>
              </a:pPr>
              <a:t>9</a:t>
            </a:fld>
            <a:endParaRPr lang="en-US" altLang="en-US"/>
          </a:p>
        </p:txBody>
      </p:sp>
    </p:spTree>
  </p:cSld>
  <p:clrMapOvr>
    <a:masterClrMapping/>
  </p:clrMapOvr>
  <p:transition>
    <p:wipe dir="r"/>
  </p:transition>
</p:sld>
</file>

<file path=ppt/theme/theme1.xml><?xml version="1.0" encoding="utf-8"?>
<a:theme xmlns:a="http://schemas.openxmlformats.org/drawingml/2006/main" name="EMI_PPT">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MI_PPT_V6.potx" id="{FC01C7C7-62FB-4A69-A5C1-8EFFD6BA3C03}" vid="{C1B3EBA9-D2D7-43E0-A56C-4BA4FADFC197}"/>
    </a:ext>
  </a:extLst>
</a:theme>
</file>

<file path=docProps/app.xml><?xml version="1.0" encoding="utf-8"?>
<Properties xmlns="http://schemas.openxmlformats.org/officeDocument/2006/extended-properties" xmlns:vt="http://schemas.openxmlformats.org/officeDocument/2006/docPropsVTypes">
  <Template>EMI_PPT_V6</Template>
  <TotalTime>0</TotalTime>
  <Words>2878</Words>
  <Application>Microsoft Office PowerPoint</Application>
  <PresentationFormat>On-screen Show (4:3)</PresentationFormat>
  <Paragraphs>221</Paragraphs>
  <Slides>31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Times New Roman</vt:lpstr>
      <vt:lpstr>Wingdings</vt:lpstr>
      <vt:lpstr>EMI_PPT</vt:lpstr>
      <vt:lpstr>Lesson 2: NIMS Resource Management</vt:lpstr>
      <vt:lpstr>What is NIMS Resource Management? Video</vt:lpstr>
      <vt:lpstr>Resource Management Key Activities Overview</vt:lpstr>
      <vt:lpstr>Typing Resources</vt:lpstr>
      <vt:lpstr>Discussion Question</vt:lpstr>
      <vt:lpstr>Qualifying, Certifying and Credentialing Personnel</vt:lpstr>
      <vt:lpstr>Discussion Question</vt:lpstr>
      <vt:lpstr>Planning for Resources</vt:lpstr>
      <vt:lpstr>Acquiring, Storing and Inventorying Resources</vt:lpstr>
      <vt:lpstr>Voices of Experience: </vt:lpstr>
      <vt:lpstr>Voices of Experience: </vt:lpstr>
      <vt:lpstr>Voices of Experience: </vt:lpstr>
      <vt:lpstr>Discussion Question</vt:lpstr>
      <vt:lpstr>Resource Management During an Incident Overview</vt:lpstr>
      <vt:lpstr>Identify Requirements</vt:lpstr>
      <vt:lpstr>Order &amp; Acquire</vt:lpstr>
      <vt:lpstr>Mobilize</vt:lpstr>
      <vt:lpstr>Mobilize</vt:lpstr>
      <vt:lpstr> Track and Report</vt:lpstr>
      <vt:lpstr>Demobilize</vt:lpstr>
      <vt:lpstr>Reimburse and Restock</vt:lpstr>
      <vt:lpstr>Discussion Question</vt:lpstr>
      <vt:lpstr>Discussion Question</vt:lpstr>
      <vt:lpstr>Mutual Aid Overview</vt:lpstr>
      <vt:lpstr>Voices of Experience: </vt:lpstr>
      <vt:lpstr>Voices of Experience: </vt:lpstr>
      <vt:lpstr>Voices of Experience: </vt:lpstr>
      <vt:lpstr>Mutual Aid Agreements and Compacts</vt:lpstr>
      <vt:lpstr>Mutual Aid Process</vt:lpstr>
      <vt:lpstr>Discussion Question</vt:lpstr>
      <vt:lpstr>Lesson 2: NIMS Resource Management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2020-06-09T10:50:24Z</dcterms:created>
  <dcterms:modified xsi:type="dcterms:W3CDTF">2022-02-24T15:04:42Z</dcterms:modified>
</cp:coreProperties>
</file>