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4337" r:id="rId2"/>
  </p:sldMasterIdLst>
  <p:notesMasterIdLst>
    <p:notesMasterId r:id="rId15"/>
  </p:notesMasterIdLst>
  <p:handoutMasterIdLst>
    <p:handoutMasterId r:id="rId16"/>
  </p:handoutMasterIdLst>
  <p:sldIdLst>
    <p:sldId id="628" r:id="rId3"/>
    <p:sldId id="787" r:id="rId4"/>
    <p:sldId id="799" r:id="rId5"/>
    <p:sldId id="806" r:id="rId6"/>
    <p:sldId id="807" r:id="rId7"/>
    <p:sldId id="808" r:id="rId8"/>
    <p:sldId id="802" r:id="rId9"/>
    <p:sldId id="803" r:id="rId10"/>
    <p:sldId id="805" r:id="rId11"/>
    <p:sldId id="809" r:id="rId12"/>
    <p:sldId id="810" r:id="rId13"/>
    <p:sldId id="798" r:id="rId1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F4173"/>
    <a:srgbClr val="104173"/>
    <a:srgbClr val="6EA92D"/>
    <a:srgbClr val="80C535"/>
    <a:srgbClr val="C00000"/>
    <a:srgbClr val="D2E8F6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8" autoAdjust="0"/>
    <p:restoredTop sz="98173" autoAdjust="0"/>
  </p:normalViewPr>
  <p:slideViewPr>
    <p:cSldViewPr snapToGrid="0">
      <p:cViewPr varScale="1">
        <p:scale>
          <a:sx n="43" d="100"/>
          <a:sy n="43" d="100"/>
        </p:scale>
        <p:origin x="-67" y="-187"/>
      </p:cViewPr>
      <p:guideLst>
        <p:guide orient="horz" pos="7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2322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4612DC-CAA4-427C-AD36-DBEDCAE9FA5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333EAA-03B0-44FB-A16B-62BBC5029C79}">
      <dgm:prSet phldrT="[Text]" custT="1"/>
      <dgm:spPr>
        <a:solidFill>
          <a:srgbClr val="10417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800" b="1" dirty="0" smtClean="0"/>
            <a:t>Briefings </a:t>
          </a:r>
          <a:endParaRPr lang="en-US" sz="2800" b="1" dirty="0"/>
        </a:p>
      </dgm:t>
    </dgm:pt>
    <dgm:pt modelId="{737F0BC3-2215-42EE-B13D-7F48343E702D}" type="parTrans" cxnId="{C871F322-5DC2-4C84-90FF-1963A15A68C5}">
      <dgm:prSet/>
      <dgm:spPr/>
      <dgm:t>
        <a:bodyPr/>
        <a:lstStyle/>
        <a:p>
          <a:endParaRPr lang="en-US"/>
        </a:p>
      </dgm:t>
    </dgm:pt>
    <dgm:pt modelId="{49F14E46-62E0-4AEB-9146-AD94DDD0B38E}" type="sibTrans" cxnId="{C871F322-5DC2-4C84-90FF-1963A15A68C5}">
      <dgm:prSet/>
      <dgm:spPr/>
      <dgm:t>
        <a:bodyPr/>
        <a:lstStyle/>
        <a:p>
          <a:endParaRPr lang="en-US"/>
        </a:p>
      </dgm:t>
    </dgm:pt>
    <dgm:pt modelId="{09FD3E99-AB26-466F-9ECA-F31F157AEED7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600" b="1" dirty="0" smtClean="0">
              <a:solidFill>
                <a:srgbClr val="000066"/>
              </a:solidFill>
            </a:rPr>
            <a:t>Short meetings that provide information about a specific topic</a:t>
          </a:r>
          <a:endParaRPr lang="en-US" sz="2600" b="1" dirty="0">
            <a:solidFill>
              <a:srgbClr val="000066"/>
            </a:solidFill>
          </a:endParaRPr>
        </a:p>
      </dgm:t>
    </dgm:pt>
    <dgm:pt modelId="{409375DD-7944-4062-9C99-328E89501A17}" type="parTrans" cxnId="{2E21B942-E39C-4F25-ABDE-B9E311A4EF64}">
      <dgm:prSet/>
      <dgm:spPr/>
      <dgm:t>
        <a:bodyPr/>
        <a:lstStyle/>
        <a:p>
          <a:endParaRPr lang="en-US"/>
        </a:p>
      </dgm:t>
    </dgm:pt>
    <dgm:pt modelId="{8AAB702B-BB19-4AB8-9A08-7D7165636417}" type="sibTrans" cxnId="{2E21B942-E39C-4F25-ABDE-B9E311A4EF64}">
      <dgm:prSet/>
      <dgm:spPr/>
      <dgm:t>
        <a:bodyPr/>
        <a:lstStyle/>
        <a:p>
          <a:endParaRPr lang="en-US"/>
        </a:p>
      </dgm:t>
    </dgm:pt>
    <dgm:pt modelId="{2922E464-F8E7-43A2-99AD-0A662FB5D85D}">
      <dgm:prSet phldrT="[Text]" custT="1"/>
      <dgm:spPr>
        <a:solidFill>
          <a:srgbClr val="10417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800" b="1" dirty="0" smtClean="0"/>
            <a:t>Seminars</a:t>
          </a:r>
          <a:endParaRPr lang="en-US" sz="2800" b="1" dirty="0"/>
        </a:p>
      </dgm:t>
    </dgm:pt>
    <dgm:pt modelId="{8F9E252C-AB80-40E5-9603-C23911D5BA2C}" type="parTrans" cxnId="{C1AB3C47-AC62-4CBA-B207-FCED4638404C}">
      <dgm:prSet/>
      <dgm:spPr/>
      <dgm:t>
        <a:bodyPr/>
        <a:lstStyle/>
        <a:p>
          <a:endParaRPr lang="en-US"/>
        </a:p>
      </dgm:t>
    </dgm:pt>
    <dgm:pt modelId="{648A89FC-30C4-43F6-9D15-94CCCD9943E9}" type="sibTrans" cxnId="{C1AB3C47-AC62-4CBA-B207-FCED4638404C}">
      <dgm:prSet/>
      <dgm:spPr/>
      <dgm:t>
        <a:bodyPr/>
        <a:lstStyle/>
        <a:p>
          <a:endParaRPr lang="en-US"/>
        </a:p>
      </dgm:t>
    </dgm:pt>
    <dgm:pt modelId="{C8BFCA5B-3E61-415E-98EF-CA5F15D32ADE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600" b="1" dirty="0" smtClean="0">
              <a:solidFill>
                <a:srgbClr val="000066"/>
              </a:solidFill>
            </a:rPr>
            <a:t>Used to introduce new programs, policies, or procedures</a:t>
          </a:r>
          <a:endParaRPr lang="en-US" sz="2600" b="1" dirty="0">
            <a:solidFill>
              <a:srgbClr val="000066"/>
            </a:solidFill>
          </a:endParaRPr>
        </a:p>
      </dgm:t>
    </dgm:pt>
    <dgm:pt modelId="{C0CD459A-74AC-4245-AE7A-99C90C03D9B5}" type="parTrans" cxnId="{0D5E9283-3798-4AB6-B0CB-3E695B075C66}">
      <dgm:prSet/>
      <dgm:spPr/>
      <dgm:t>
        <a:bodyPr/>
        <a:lstStyle/>
        <a:p>
          <a:endParaRPr lang="en-US"/>
        </a:p>
      </dgm:t>
    </dgm:pt>
    <dgm:pt modelId="{6F88C753-C45B-4478-AC96-A39C9957C495}" type="sibTrans" cxnId="{0D5E9283-3798-4AB6-B0CB-3E695B075C66}">
      <dgm:prSet/>
      <dgm:spPr/>
      <dgm:t>
        <a:bodyPr/>
        <a:lstStyle/>
        <a:p>
          <a:endParaRPr lang="en-US"/>
        </a:p>
      </dgm:t>
    </dgm:pt>
    <dgm:pt modelId="{C120E2A8-C7A8-47AF-A578-156E3883A3F4}">
      <dgm:prSet phldrT="[Text]" custT="1"/>
      <dgm:spPr>
        <a:solidFill>
          <a:srgbClr val="10417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800" b="1" dirty="0" smtClean="0"/>
            <a:t>Workshops</a:t>
          </a:r>
          <a:endParaRPr lang="en-US" sz="2800" b="1" dirty="0"/>
        </a:p>
      </dgm:t>
    </dgm:pt>
    <dgm:pt modelId="{FCB67B9D-533C-416D-A489-0454AC9DF455}" type="parTrans" cxnId="{A015C5AA-F6B0-402A-B484-4A9CE2802C50}">
      <dgm:prSet/>
      <dgm:spPr/>
      <dgm:t>
        <a:bodyPr/>
        <a:lstStyle/>
        <a:p>
          <a:endParaRPr lang="en-US"/>
        </a:p>
      </dgm:t>
    </dgm:pt>
    <dgm:pt modelId="{DE468FBB-39E2-4AB5-88BB-EA0655C711B1}" type="sibTrans" cxnId="{A015C5AA-F6B0-402A-B484-4A9CE2802C50}">
      <dgm:prSet/>
      <dgm:spPr/>
      <dgm:t>
        <a:bodyPr/>
        <a:lstStyle/>
        <a:p>
          <a:endParaRPr lang="en-US"/>
        </a:p>
      </dgm:t>
    </dgm:pt>
    <dgm:pt modelId="{B6DCD76C-DD6D-4CA1-87BF-25D3870ED236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600" b="1" dirty="0" smtClean="0">
              <a:solidFill>
                <a:srgbClr val="000066"/>
              </a:solidFill>
            </a:rPr>
            <a:t>Resemble a seminar but are used to build specific products, such as a draft plan or policy</a:t>
          </a:r>
          <a:endParaRPr lang="en-US" sz="2600" b="1" dirty="0">
            <a:solidFill>
              <a:srgbClr val="000066"/>
            </a:solidFill>
          </a:endParaRPr>
        </a:p>
      </dgm:t>
    </dgm:pt>
    <dgm:pt modelId="{1B5635D1-25EB-4E00-BEEF-DE111445CA67}" type="parTrans" cxnId="{CC1EF1EB-6908-4120-B109-9DEFF05398D2}">
      <dgm:prSet/>
      <dgm:spPr/>
      <dgm:t>
        <a:bodyPr/>
        <a:lstStyle/>
        <a:p>
          <a:endParaRPr lang="en-US"/>
        </a:p>
      </dgm:t>
    </dgm:pt>
    <dgm:pt modelId="{5DE2435A-5E46-4FBD-B666-1FFC818C124A}" type="sibTrans" cxnId="{CC1EF1EB-6908-4120-B109-9DEFF05398D2}">
      <dgm:prSet/>
      <dgm:spPr/>
      <dgm:t>
        <a:bodyPr/>
        <a:lstStyle/>
        <a:p>
          <a:endParaRPr lang="en-US"/>
        </a:p>
      </dgm:t>
    </dgm:pt>
    <dgm:pt modelId="{E7CF642A-42B3-4ACA-9967-5D9A66A75396}" type="pres">
      <dgm:prSet presAssocID="{024612DC-CAA4-427C-AD36-DBEDCAE9FA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71314C-D399-4D8D-945F-061E5727FACA}" type="pres">
      <dgm:prSet presAssocID="{D6333EAA-03B0-44FB-A16B-62BBC5029C79}" presName="linNode" presStyleCnt="0"/>
      <dgm:spPr/>
    </dgm:pt>
    <dgm:pt modelId="{3E57272C-B4EF-4649-8F4C-74A0AFD9ACCA}" type="pres">
      <dgm:prSet presAssocID="{D6333EAA-03B0-44FB-A16B-62BBC5029C7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B0834D-BE12-4BD3-841E-E64AFC584034}" type="pres">
      <dgm:prSet presAssocID="{D6333EAA-03B0-44FB-A16B-62BBC5029C79}" presName="descendantText" presStyleLbl="alignAccFollowNode1" presStyleIdx="0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3D513-48B7-4B5C-9793-03FDCB09DF39}" type="pres">
      <dgm:prSet presAssocID="{49F14E46-62E0-4AEB-9146-AD94DDD0B38E}" presName="sp" presStyleCnt="0"/>
      <dgm:spPr/>
    </dgm:pt>
    <dgm:pt modelId="{15F41C0F-263F-49BA-B63E-EC9211A14A85}" type="pres">
      <dgm:prSet presAssocID="{2922E464-F8E7-43A2-99AD-0A662FB5D85D}" presName="linNode" presStyleCnt="0"/>
      <dgm:spPr/>
    </dgm:pt>
    <dgm:pt modelId="{5D3CD15A-B196-4333-B3BA-4EA7AA0524D2}" type="pres">
      <dgm:prSet presAssocID="{2922E464-F8E7-43A2-99AD-0A662FB5D85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00AE21-F579-47BA-ACC5-D5A726C46C94}" type="pres">
      <dgm:prSet presAssocID="{2922E464-F8E7-43A2-99AD-0A662FB5D85D}" presName="descendantText" presStyleLbl="alignAccFollowNode1" presStyleIdx="1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D4674-66E7-465B-A407-7345908FB6F9}" type="pres">
      <dgm:prSet presAssocID="{648A89FC-30C4-43F6-9D15-94CCCD9943E9}" presName="sp" presStyleCnt="0"/>
      <dgm:spPr/>
    </dgm:pt>
    <dgm:pt modelId="{87E28830-C91D-42E6-B221-958761A5C7C4}" type="pres">
      <dgm:prSet presAssocID="{C120E2A8-C7A8-47AF-A578-156E3883A3F4}" presName="linNode" presStyleCnt="0"/>
      <dgm:spPr/>
    </dgm:pt>
    <dgm:pt modelId="{7A7BEA40-CA0D-4B21-9319-0DD0181B489F}" type="pres">
      <dgm:prSet presAssocID="{C120E2A8-C7A8-47AF-A578-156E3883A3F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5D6BCF-1DB0-47C3-BC43-C11EAEDC9052}" type="pres">
      <dgm:prSet presAssocID="{C120E2A8-C7A8-47AF-A578-156E3883A3F4}" presName="descendantText" presStyleLbl="alignAccFollowNode1" presStyleIdx="2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15C5AA-F6B0-402A-B484-4A9CE2802C50}" srcId="{024612DC-CAA4-427C-AD36-DBEDCAE9FA5B}" destId="{C120E2A8-C7A8-47AF-A578-156E3883A3F4}" srcOrd="2" destOrd="0" parTransId="{FCB67B9D-533C-416D-A489-0454AC9DF455}" sibTransId="{DE468FBB-39E2-4AB5-88BB-EA0655C711B1}"/>
    <dgm:cxn modelId="{C871F322-5DC2-4C84-90FF-1963A15A68C5}" srcId="{024612DC-CAA4-427C-AD36-DBEDCAE9FA5B}" destId="{D6333EAA-03B0-44FB-A16B-62BBC5029C79}" srcOrd="0" destOrd="0" parTransId="{737F0BC3-2215-42EE-B13D-7F48343E702D}" sibTransId="{49F14E46-62E0-4AEB-9146-AD94DDD0B38E}"/>
    <dgm:cxn modelId="{A8CC82B5-8F77-4294-8C1D-4C508E85E431}" type="presOf" srcId="{024612DC-CAA4-427C-AD36-DBEDCAE9FA5B}" destId="{E7CF642A-42B3-4ACA-9967-5D9A66A75396}" srcOrd="0" destOrd="0" presId="urn:microsoft.com/office/officeart/2005/8/layout/vList5"/>
    <dgm:cxn modelId="{CC1EF1EB-6908-4120-B109-9DEFF05398D2}" srcId="{C120E2A8-C7A8-47AF-A578-156E3883A3F4}" destId="{B6DCD76C-DD6D-4CA1-87BF-25D3870ED236}" srcOrd="0" destOrd="0" parTransId="{1B5635D1-25EB-4E00-BEEF-DE111445CA67}" sibTransId="{5DE2435A-5E46-4FBD-B666-1FFC818C124A}"/>
    <dgm:cxn modelId="{193A08A0-3067-44C1-BFE4-A168DDB844CC}" type="presOf" srcId="{D6333EAA-03B0-44FB-A16B-62BBC5029C79}" destId="{3E57272C-B4EF-4649-8F4C-74A0AFD9ACCA}" srcOrd="0" destOrd="0" presId="urn:microsoft.com/office/officeart/2005/8/layout/vList5"/>
    <dgm:cxn modelId="{C56B0907-4BCA-444D-B405-2230E3CBD124}" type="presOf" srcId="{09FD3E99-AB26-466F-9ECA-F31F157AEED7}" destId="{79B0834D-BE12-4BD3-841E-E64AFC584034}" srcOrd="0" destOrd="0" presId="urn:microsoft.com/office/officeart/2005/8/layout/vList5"/>
    <dgm:cxn modelId="{5E5DBC0A-D38A-4190-9B75-6331A530E7F9}" type="presOf" srcId="{C8BFCA5B-3E61-415E-98EF-CA5F15D32ADE}" destId="{7700AE21-F579-47BA-ACC5-D5A726C46C94}" srcOrd="0" destOrd="0" presId="urn:microsoft.com/office/officeart/2005/8/layout/vList5"/>
    <dgm:cxn modelId="{5FBE0D37-6D59-4E04-95BE-8241E141D5CA}" type="presOf" srcId="{2922E464-F8E7-43A2-99AD-0A662FB5D85D}" destId="{5D3CD15A-B196-4333-B3BA-4EA7AA0524D2}" srcOrd="0" destOrd="0" presId="urn:microsoft.com/office/officeart/2005/8/layout/vList5"/>
    <dgm:cxn modelId="{0D5E9283-3798-4AB6-B0CB-3E695B075C66}" srcId="{2922E464-F8E7-43A2-99AD-0A662FB5D85D}" destId="{C8BFCA5B-3E61-415E-98EF-CA5F15D32ADE}" srcOrd="0" destOrd="0" parTransId="{C0CD459A-74AC-4245-AE7A-99C90C03D9B5}" sibTransId="{6F88C753-C45B-4478-AC96-A39C9957C495}"/>
    <dgm:cxn modelId="{2E21B942-E39C-4F25-ABDE-B9E311A4EF64}" srcId="{D6333EAA-03B0-44FB-A16B-62BBC5029C79}" destId="{09FD3E99-AB26-466F-9ECA-F31F157AEED7}" srcOrd="0" destOrd="0" parTransId="{409375DD-7944-4062-9C99-328E89501A17}" sibTransId="{8AAB702B-BB19-4AB8-9A08-7D7165636417}"/>
    <dgm:cxn modelId="{F143FCD0-3376-4ED1-B0BF-5C0626B03C98}" type="presOf" srcId="{C120E2A8-C7A8-47AF-A578-156E3883A3F4}" destId="{7A7BEA40-CA0D-4B21-9319-0DD0181B489F}" srcOrd="0" destOrd="0" presId="urn:microsoft.com/office/officeart/2005/8/layout/vList5"/>
    <dgm:cxn modelId="{C1AB3C47-AC62-4CBA-B207-FCED4638404C}" srcId="{024612DC-CAA4-427C-AD36-DBEDCAE9FA5B}" destId="{2922E464-F8E7-43A2-99AD-0A662FB5D85D}" srcOrd="1" destOrd="0" parTransId="{8F9E252C-AB80-40E5-9603-C23911D5BA2C}" sibTransId="{648A89FC-30C4-43F6-9D15-94CCCD9943E9}"/>
    <dgm:cxn modelId="{652C5E98-C790-44BD-A829-1A3AA2C61E19}" type="presOf" srcId="{B6DCD76C-DD6D-4CA1-87BF-25D3870ED236}" destId="{4F5D6BCF-1DB0-47C3-BC43-C11EAEDC9052}" srcOrd="0" destOrd="0" presId="urn:microsoft.com/office/officeart/2005/8/layout/vList5"/>
    <dgm:cxn modelId="{2FDB68DB-997B-443B-8438-923D0026417D}" type="presParOf" srcId="{E7CF642A-42B3-4ACA-9967-5D9A66A75396}" destId="{5971314C-D399-4D8D-945F-061E5727FACA}" srcOrd="0" destOrd="0" presId="urn:microsoft.com/office/officeart/2005/8/layout/vList5"/>
    <dgm:cxn modelId="{A99450E5-62FA-4EE6-9BD2-9E4247EE9B42}" type="presParOf" srcId="{5971314C-D399-4D8D-945F-061E5727FACA}" destId="{3E57272C-B4EF-4649-8F4C-74A0AFD9ACCA}" srcOrd="0" destOrd="0" presId="urn:microsoft.com/office/officeart/2005/8/layout/vList5"/>
    <dgm:cxn modelId="{AFF54127-A3FE-495A-AB00-6C6E7ADABA22}" type="presParOf" srcId="{5971314C-D399-4D8D-945F-061E5727FACA}" destId="{79B0834D-BE12-4BD3-841E-E64AFC584034}" srcOrd="1" destOrd="0" presId="urn:microsoft.com/office/officeart/2005/8/layout/vList5"/>
    <dgm:cxn modelId="{C5FC1DA1-8003-4121-B1EB-80771ED8DDD4}" type="presParOf" srcId="{E7CF642A-42B3-4ACA-9967-5D9A66A75396}" destId="{7B53D513-48B7-4B5C-9793-03FDCB09DF39}" srcOrd="1" destOrd="0" presId="urn:microsoft.com/office/officeart/2005/8/layout/vList5"/>
    <dgm:cxn modelId="{55F9A2EF-007C-4BCD-84C7-6347F2AB741B}" type="presParOf" srcId="{E7CF642A-42B3-4ACA-9967-5D9A66A75396}" destId="{15F41C0F-263F-49BA-B63E-EC9211A14A85}" srcOrd="2" destOrd="0" presId="urn:microsoft.com/office/officeart/2005/8/layout/vList5"/>
    <dgm:cxn modelId="{8482FBB4-D17D-40F3-8EEF-85A40FE187BA}" type="presParOf" srcId="{15F41C0F-263F-49BA-B63E-EC9211A14A85}" destId="{5D3CD15A-B196-4333-B3BA-4EA7AA0524D2}" srcOrd="0" destOrd="0" presId="urn:microsoft.com/office/officeart/2005/8/layout/vList5"/>
    <dgm:cxn modelId="{D2D66614-01F2-4098-8744-0D6891367943}" type="presParOf" srcId="{15F41C0F-263F-49BA-B63E-EC9211A14A85}" destId="{7700AE21-F579-47BA-ACC5-D5A726C46C94}" srcOrd="1" destOrd="0" presId="urn:microsoft.com/office/officeart/2005/8/layout/vList5"/>
    <dgm:cxn modelId="{83161A6D-F949-45FE-99F9-1E80AA88E948}" type="presParOf" srcId="{E7CF642A-42B3-4ACA-9967-5D9A66A75396}" destId="{350D4674-66E7-465B-A407-7345908FB6F9}" srcOrd="3" destOrd="0" presId="urn:microsoft.com/office/officeart/2005/8/layout/vList5"/>
    <dgm:cxn modelId="{CD0E552E-78D3-4114-ABAD-785250D78E3C}" type="presParOf" srcId="{E7CF642A-42B3-4ACA-9967-5D9A66A75396}" destId="{87E28830-C91D-42E6-B221-958761A5C7C4}" srcOrd="4" destOrd="0" presId="urn:microsoft.com/office/officeart/2005/8/layout/vList5"/>
    <dgm:cxn modelId="{2819E0AE-CF53-419F-A3DC-44CC606ADB1C}" type="presParOf" srcId="{87E28830-C91D-42E6-B221-958761A5C7C4}" destId="{7A7BEA40-CA0D-4B21-9319-0DD0181B489F}" srcOrd="0" destOrd="0" presId="urn:microsoft.com/office/officeart/2005/8/layout/vList5"/>
    <dgm:cxn modelId="{870EA1C0-32AA-428B-8FFD-2896385E99C9}" type="presParOf" srcId="{87E28830-C91D-42E6-B221-958761A5C7C4}" destId="{4F5D6BCF-1DB0-47C3-BC43-C11EAEDC905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0834D-BE12-4BD3-841E-E64AFC584034}">
      <dsp:nvSpPr>
        <dsp:cNvPr id="0" name=""/>
        <dsp:cNvSpPr/>
      </dsp:nvSpPr>
      <dsp:spPr>
        <a:xfrm rot="5400000">
          <a:off x="4691608" y="-1758630"/>
          <a:ext cx="1147051" cy="4955420"/>
        </a:xfrm>
        <a:prstGeom prst="round2Same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kern="1200" dirty="0" smtClean="0">
              <a:solidFill>
                <a:srgbClr val="000066"/>
              </a:solidFill>
            </a:rPr>
            <a:t>Short meetings that provide information about a specific topic</a:t>
          </a:r>
          <a:endParaRPr lang="en-US" sz="2600" b="1" kern="1200" dirty="0">
            <a:solidFill>
              <a:srgbClr val="000066"/>
            </a:solidFill>
          </a:endParaRPr>
        </a:p>
      </dsp:txBody>
      <dsp:txXfrm rot="-5400000">
        <a:off x="2787424" y="201548"/>
        <a:ext cx="4899426" cy="1035063"/>
      </dsp:txXfrm>
    </dsp:sp>
    <dsp:sp modelId="{3E57272C-B4EF-4649-8F4C-74A0AFD9ACCA}">
      <dsp:nvSpPr>
        <dsp:cNvPr id="0" name=""/>
        <dsp:cNvSpPr/>
      </dsp:nvSpPr>
      <dsp:spPr>
        <a:xfrm>
          <a:off x="0" y="2172"/>
          <a:ext cx="2787424" cy="1433814"/>
        </a:xfrm>
        <a:prstGeom prst="roundRect">
          <a:avLst/>
        </a:prstGeom>
        <a:solidFill>
          <a:srgbClr val="1041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Briefings </a:t>
          </a:r>
          <a:endParaRPr lang="en-US" sz="2800" b="1" kern="1200" dirty="0"/>
        </a:p>
      </dsp:txBody>
      <dsp:txXfrm>
        <a:off x="69993" y="72165"/>
        <a:ext cx="2647438" cy="1293828"/>
      </dsp:txXfrm>
    </dsp:sp>
    <dsp:sp modelId="{7700AE21-F579-47BA-ACC5-D5A726C46C94}">
      <dsp:nvSpPr>
        <dsp:cNvPr id="0" name=""/>
        <dsp:cNvSpPr/>
      </dsp:nvSpPr>
      <dsp:spPr>
        <a:xfrm rot="5400000">
          <a:off x="4691608" y="-253125"/>
          <a:ext cx="1147051" cy="4955420"/>
        </a:xfrm>
        <a:prstGeom prst="round2Same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kern="1200" dirty="0" smtClean="0">
              <a:solidFill>
                <a:srgbClr val="000066"/>
              </a:solidFill>
            </a:rPr>
            <a:t>Used to introduce new programs, policies, or procedures</a:t>
          </a:r>
          <a:endParaRPr lang="en-US" sz="2600" b="1" kern="1200" dirty="0">
            <a:solidFill>
              <a:srgbClr val="000066"/>
            </a:solidFill>
          </a:endParaRPr>
        </a:p>
      </dsp:txBody>
      <dsp:txXfrm rot="-5400000">
        <a:off x="2787424" y="1707053"/>
        <a:ext cx="4899426" cy="1035063"/>
      </dsp:txXfrm>
    </dsp:sp>
    <dsp:sp modelId="{5D3CD15A-B196-4333-B3BA-4EA7AA0524D2}">
      <dsp:nvSpPr>
        <dsp:cNvPr id="0" name=""/>
        <dsp:cNvSpPr/>
      </dsp:nvSpPr>
      <dsp:spPr>
        <a:xfrm>
          <a:off x="0" y="1507677"/>
          <a:ext cx="2787424" cy="1433814"/>
        </a:xfrm>
        <a:prstGeom prst="roundRect">
          <a:avLst/>
        </a:prstGeom>
        <a:solidFill>
          <a:srgbClr val="1041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Seminars</a:t>
          </a:r>
          <a:endParaRPr lang="en-US" sz="2800" b="1" kern="1200" dirty="0"/>
        </a:p>
      </dsp:txBody>
      <dsp:txXfrm>
        <a:off x="69993" y="1577670"/>
        <a:ext cx="2647438" cy="1293828"/>
      </dsp:txXfrm>
    </dsp:sp>
    <dsp:sp modelId="{4F5D6BCF-1DB0-47C3-BC43-C11EAEDC9052}">
      <dsp:nvSpPr>
        <dsp:cNvPr id="0" name=""/>
        <dsp:cNvSpPr/>
      </dsp:nvSpPr>
      <dsp:spPr>
        <a:xfrm rot="5400000">
          <a:off x="4691608" y="1252379"/>
          <a:ext cx="1147051" cy="4955420"/>
        </a:xfrm>
        <a:prstGeom prst="round2Same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kern="1200" dirty="0" smtClean="0">
              <a:solidFill>
                <a:srgbClr val="000066"/>
              </a:solidFill>
            </a:rPr>
            <a:t>Resemble a seminar but are used to build specific products, such as a draft plan or policy</a:t>
          </a:r>
          <a:endParaRPr lang="en-US" sz="2600" b="1" kern="1200" dirty="0">
            <a:solidFill>
              <a:srgbClr val="000066"/>
            </a:solidFill>
          </a:endParaRPr>
        </a:p>
      </dsp:txBody>
      <dsp:txXfrm rot="-5400000">
        <a:off x="2787424" y="3212557"/>
        <a:ext cx="4899426" cy="1035063"/>
      </dsp:txXfrm>
    </dsp:sp>
    <dsp:sp modelId="{7A7BEA40-CA0D-4B21-9319-0DD0181B489F}">
      <dsp:nvSpPr>
        <dsp:cNvPr id="0" name=""/>
        <dsp:cNvSpPr/>
      </dsp:nvSpPr>
      <dsp:spPr>
        <a:xfrm>
          <a:off x="0" y="3013182"/>
          <a:ext cx="2787424" cy="1433814"/>
        </a:xfrm>
        <a:prstGeom prst="roundRect">
          <a:avLst/>
        </a:prstGeom>
        <a:solidFill>
          <a:srgbClr val="1041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Workshops</a:t>
          </a:r>
          <a:endParaRPr lang="en-US" sz="2800" b="1" kern="1200" dirty="0"/>
        </a:p>
      </dsp:txBody>
      <dsp:txXfrm>
        <a:off x="69993" y="3083175"/>
        <a:ext cx="2647438" cy="1293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dirty="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dirty="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9713"/>
            <a:ext cx="317023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dirty="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9713"/>
            <a:ext cx="3170237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FC9711FE-FFB0-4454-A657-1304ADA5B4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46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9A94018-31AC-44D9-B2A5-DE88AD9B3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1301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IS-700.A:  National Incident Management System, An Introduction</a:t>
            </a:r>
          </a:p>
        </p:txBody>
      </p:sp>
      <p:sp>
        <p:nvSpPr>
          <p:cNvPr id="28675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2009</a:t>
            </a:r>
          </a:p>
        </p:txBody>
      </p:sp>
      <p:sp>
        <p:nvSpPr>
          <p:cNvPr id="28676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2.</a:t>
            </a:r>
            <a:fld id="{329D539C-F001-474E-A9A7-194C04441FE8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184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A94018-31AC-44D9-B2A5-DE88AD9B315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751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tabLst/>
              <a:defRPr sz="2800">
                <a:latin typeface="+mn-lt"/>
              </a:defRPr>
            </a:lvl1pPr>
            <a:lvl2pPr>
              <a:tabLst>
                <a:tab pos="457200" algn="l"/>
              </a:tabLst>
              <a:defRPr sz="2800">
                <a:latin typeface="+mn-lt"/>
              </a:defRPr>
            </a:lvl2pPr>
            <a:lvl3pPr>
              <a:defRPr sz="2800">
                <a:latin typeface="+mn-lt"/>
              </a:defRPr>
            </a:lvl3pPr>
            <a:lvl4pPr>
              <a:defRPr sz="2800">
                <a:latin typeface="+mn-lt"/>
              </a:defRPr>
            </a:lvl4pPr>
            <a:lvl5pPr>
              <a:defRPr sz="2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698958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2506F-7DD1-443D-B3AA-41E01FC56408}" type="datetimeFigureOut">
              <a:rPr lang="en-US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149D6-FF03-48B1-8B4D-91E3781183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834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06AA2-D786-44E3-A2AD-8FAC928C6F39}" type="datetimeFigureOut">
              <a:rPr lang="en-US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8A639-EF38-4EAC-858A-CE5EF698F6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349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92572-DA7A-4848-9CA7-1EFA54202D9D}" type="datetimeFigureOut">
              <a:rPr lang="en-US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10D9B-ECB3-4061-A2CA-C9ED3F1AF9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711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9A0A8-B340-41AF-ABF1-332137644CE8}" type="datetimeFigureOut">
              <a:rPr lang="en-US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553E5-BA54-44EA-854E-41383C001F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810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8E91F-C3F7-405A-8D49-1702C52267E5}" type="datetimeFigureOut">
              <a:rPr lang="en-US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4215D-C513-47DA-A653-9F9655D12F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830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A937E-BB0E-41B8-AE75-6A2E9567BFD7}" type="datetimeFigureOut">
              <a:rPr lang="en-US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99151-C97C-4735-8369-AE71B8EAD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227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333DC-35C2-4A92-83C2-C148009DA37F}" type="datetimeFigureOut">
              <a:rPr lang="en-US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E60D0-306D-4C71-B884-A141D3CEEC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265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76A4D-B36B-4B1B-BCBC-CFBCA94984C4}" type="datetimeFigureOut">
              <a:rPr lang="en-US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94C29-4F43-4545-9550-CE5F10AF7C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649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07AA2-1C23-4C14-9625-E9E8362AD7AC}" type="datetimeFigureOut">
              <a:rPr lang="en-US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DD892-323E-4B3A-8ED7-A0C58957A3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75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bkgFEMA_v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 userDrawn="1"/>
        </p:nvSpPr>
        <p:spPr bwMode="gray">
          <a:xfrm>
            <a:off x="6248400" y="5969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 Visual 4.</a:t>
            </a:r>
            <a:fld id="{ED3299D7-25AC-4145-800F-969BCCDE2A88}" type="slidenum">
              <a:rPr lang="en-US" sz="1400" b="1">
                <a:solidFill>
                  <a:schemeClr val="bg1"/>
                </a:solidFill>
                <a:latin typeface="Arial" charset="0"/>
              </a:rPr>
              <a:pPr algn="r">
                <a:defRPr/>
              </a:pPr>
              <a:t>‹#›</a:t>
            </a:fld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 userDrawn="1"/>
        </p:nvSpPr>
        <p:spPr bwMode="gray">
          <a:xfrm>
            <a:off x="2890838" y="6181725"/>
            <a:ext cx="6253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IS-36 Multihazard Planning for Childcare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38319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8388"/>
            <a:ext cx="4038600" cy="4646612"/>
          </a:xfrm>
        </p:spPr>
        <p:txBody>
          <a:bodyPr/>
          <a:lstStyle>
            <a:lvl1pPr marL="0" indent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8388"/>
            <a:ext cx="4038600" cy="4646612"/>
          </a:xfrm>
        </p:spPr>
        <p:txBody>
          <a:bodyPr/>
          <a:lstStyle>
            <a:lvl1pPr marL="0" indent="0"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42552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85" y="4558352"/>
            <a:ext cx="7948684" cy="910988"/>
          </a:xfrm>
          <a:solidFill>
            <a:srgbClr val="000066"/>
          </a:solidFill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068388"/>
            <a:ext cx="7936173" cy="3162418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26587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 userDrawn="1"/>
        </p:nvSpPr>
        <p:spPr>
          <a:xfrm>
            <a:off x="1146412" y="1555844"/>
            <a:ext cx="6632812" cy="3016156"/>
          </a:xfrm>
          <a:prstGeom prst="wedgeEllipseCallout">
            <a:avLst/>
          </a:prstGeom>
          <a:solidFill>
            <a:srgbClr val="10417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1860076" y="2340588"/>
            <a:ext cx="5205484" cy="1119116"/>
          </a:xfrm>
          <a:noFill/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11504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1252105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635011" y="4264172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2"/>
          </p:nvPr>
        </p:nvSpPr>
        <p:spPr>
          <a:xfrm>
            <a:off x="631473" y="3473792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1"/>
          </p:nvPr>
        </p:nvSpPr>
        <p:spPr>
          <a:xfrm>
            <a:off x="642105" y="2708261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>
          <a:xfrm>
            <a:off x="652739" y="1932096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631474" y="1177198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42969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4BFC-A2AF-4C9A-B85B-7356BD423713}" type="datetimeFigureOut">
              <a:rPr lang="en-US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7B261-7295-49DB-B323-602943FA3F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40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57259-C254-4C13-B2B6-45FF80F89899}" type="datetimeFigureOut">
              <a:rPr lang="en-US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0971F-561D-4DF3-A7FB-CF5F330F4A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147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bkgFEMA_v0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57200" y="990600"/>
            <a:ext cx="80772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2"/>
          <p:cNvSpPr>
            <a:spLocks noChangeArrowheads="1"/>
          </p:cNvSpPr>
          <p:nvPr/>
        </p:nvSpPr>
        <p:spPr bwMode="gray">
          <a:xfrm>
            <a:off x="6248400" y="5969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 Visual 4.</a:t>
            </a:r>
            <a:fld id="{86E9678B-8AF4-48B6-8151-C9BCE1BF83D8}" type="slidenum">
              <a:rPr lang="en-US" sz="1400" b="1">
                <a:solidFill>
                  <a:schemeClr val="bg1"/>
                </a:solidFill>
                <a:latin typeface="+mn-lt"/>
              </a:rPr>
              <a:pPr algn="r">
                <a:defRPr/>
              </a:pPr>
              <a:t>‹#›</a:t>
            </a:fld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gray">
          <a:xfrm>
            <a:off x="2890838" y="6181725"/>
            <a:ext cx="6253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IS-36 </a:t>
            </a:r>
            <a:r>
              <a:rPr lang="en-US" sz="1400" b="1" dirty="0">
                <a:solidFill>
                  <a:srgbClr val="FFFFFF"/>
                </a:solidFill>
                <a:latin typeface="Arial"/>
              </a:rPr>
              <a:t>Multihazard Planning for Childcare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8388"/>
            <a:ext cx="822960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1" r:id="rId1"/>
    <p:sldLayoutId id="2147484807" r:id="rId2"/>
    <p:sldLayoutId id="2147484792" r:id="rId3"/>
    <p:sldLayoutId id="2147484793" r:id="rId4"/>
    <p:sldLayoutId id="2147484808" r:id="rId5"/>
    <p:sldLayoutId id="2147484794" r:id="rId6"/>
    <p:sldLayoutId id="2147484795" r:id="rId7"/>
  </p:sldLayoutIdLst>
  <p:transition>
    <p:wipe dir="r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457200" algn="l"/>
        </a:tabLst>
        <a:defRPr sz="2800" b="1">
          <a:solidFill>
            <a:srgbClr val="000066"/>
          </a:solidFill>
          <a:latin typeface="+mn-lt"/>
          <a:ea typeface="+mn-ea"/>
          <a:cs typeface="+mn-cs"/>
        </a:defRPr>
      </a:lvl1pPr>
      <a:lvl2pPr marL="4572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57200" algn="l"/>
        </a:tabLst>
        <a:defRPr sz="2800" b="1">
          <a:solidFill>
            <a:srgbClr val="000066"/>
          </a:solidFill>
          <a:latin typeface="+mn-lt"/>
          <a:cs typeface="+mn-cs"/>
        </a:defRPr>
      </a:lvl2pPr>
      <a:lvl3pPr marL="9144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914400" algn="l"/>
        </a:tabLst>
        <a:defRPr sz="2800" b="1">
          <a:solidFill>
            <a:srgbClr val="000066"/>
          </a:solidFill>
          <a:latin typeface="+mn-lt"/>
          <a:cs typeface="+mn-cs"/>
        </a:defRPr>
      </a:lvl3pPr>
      <a:lvl4pPr marL="13716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1371600" algn="l"/>
        </a:tabLst>
        <a:defRPr sz="2800" b="1">
          <a:solidFill>
            <a:srgbClr val="000066"/>
          </a:solidFill>
          <a:latin typeface="+mn-lt"/>
          <a:cs typeface="+mn-cs"/>
        </a:defRPr>
      </a:lvl4pPr>
      <a:lvl5pPr marL="21748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5pPr>
      <a:lvl6pPr marL="26320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6pPr>
      <a:lvl7pPr marL="30892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7pPr>
      <a:lvl8pPr marL="35464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8pPr>
      <a:lvl9pPr marL="40036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32C5BF-2AF8-4CB6-9E8E-A0A2CC8CC4CA}" type="datetimeFigureOut">
              <a:rPr lang="en-US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E1DFFCC-F2F9-4D69-AA83-9E7DCCC417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6" r:id="rId1"/>
    <p:sldLayoutId id="2147484797" r:id="rId2"/>
    <p:sldLayoutId id="2147484798" r:id="rId3"/>
    <p:sldLayoutId id="2147484799" r:id="rId4"/>
    <p:sldLayoutId id="2147484800" r:id="rId5"/>
    <p:sldLayoutId id="2147484801" r:id="rId6"/>
    <p:sldLayoutId id="2147484802" r:id="rId7"/>
    <p:sldLayoutId id="2147484803" r:id="rId8"/>
    <p:sldLayoutId id="2147484804" r:id="rId9"/>
    <p:sldLayoutId id="2147484805" r:id="rId10"/>
    <p:sldLayoutId id="21474848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spect="1" noChangeArrowheads="1"/>
          </p:cNvSpPr>
          <p:nvPr>
            <p:ph type="ctrTitle"/>
          </p:nvPr>
        </p:nvSpPr>
        <p:spPr>
          <a:xfrm>
            <a:off x="685800" y="1939925"/>
            <a:ext cx="4405313" cy="2079625"/>
          </a:xfrm>
        </p:spPr>
        <p:txBody>
          <a:bodyPr/>
          <a:lstStyle/>
          <a:p>
            <a:pPr eaLnBrk="1" hangingPunct="1"/>
            <a:r>
              <a:rPr lang="en-US" sz="3600" smtClean="0"/>
              <a:t>Module 4:  Testing and Updating Your Plan</a:t>
            </a:r>
            <a:br>
              <a:rPr lang="en-US" sz="3600" smtClean="0"/>
            </a:br>
            <a:endParaRPr lang="en-US" sz="3600" smtClean="0"/>
          </a:p>
        </p:txBody>
      </p:sp>
      <p:pic>
        <p:nvPicPr>
          <p:cNvPr id="4" name="Picture 3" descr="Photo:  Child writing at a desk." title="Module 4:  Testing and Updating Your Plan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5357813" y="1293813"/>
            <a:ext cx="3289300" cy="3619500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4"/>
          <p:cNvSpPr>
            <a:spLocks noGrp="1"/>
          </p:cNvSpPr>
          <p:nvPr>
            <p:ph idx="1"/>
          </p:nvPr>
        </p:nvSpPr>
        <p:spPr>
          <a:xfrm>
            <a:off x="3098800" y="1068388"/>
            <a:ext cx="5588000" cy="4646612"/>
          </a:xfrm>
        </p:spPr>
        <p:txBody>
          <a:bodyPr/>
          <a:lstStyle/>
          <a:p>
            <a:r>
              <a:rPr lang="en-US" dirty="0" smtClean="0"/>
              <a:t>Prepare a schedule that identifies dates for training and practical exercises.</a:t>
            </a:r>
          </a:p>
        </p:txBody>
      </p:sp>
      <p:sp>
        <p:nvSpPr>
          <p:cNvPr id="1433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 </a:t>
            </a:r>
          </a:p>
        </p:txBody>
      </p:sp>
      <p:pic>
        <p:nvPicPr>
          <p:cNvPr id="14340" name="Picture 4" descr="Calendar" title="Schedul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563" y="1111250"/>
            <a:ext cx="2470150" cy="3703638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and update your plan and procedures, based on:</a:t>
            </a:r>
          </a:p>
          <a:p>
            <a:pPr lvl="1">
              <a:tabLst/>
            </a:pPr>
            <a:r>
              <a:rPr lang="en-US" dirty="0" smtClean="0"/>
              <a:t>Training and exercise results.</a:t>
            </a:r>
          </a:p>
          <a:p>
            <a:pPr lvl="1">
              <a:tabLst/>
            </a:pPr>
            <a:r>
              <a:rPr lang="en-US" dirty="0" smtClean="0"/>
              <a:t>Community input.</a:t>
            </a:r>
          </a:p>
          <a:p>
            <a:pPr lvl="1">
              <a:tabLst/>
            </a:pPr>
            <a:r>
              <a:rPr lang="en-US" dirty="0" smtClean="0"/>
              <a:t>Changes in information/resources.</a:t>
            </a:r>
          </a:p>
          <a:p>
            <a:pPr lvl="1">
              <a:tabLst/>
            </a:pPr>
            <a:r>
              <a:rPr lang="en-US" dirty="0" smtClean="0"/>
              <a:t>Incident after-action findings.</a:t>
            </a:r>
          </a:p>
        </p:txBody>
      </p:sp>
      <p:sp>
        <p:nvSpPr>
          <p:cNvPr id="153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Updating Your Plan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dirty="0" smtClean="0"/>
              <a:t>Can you now:</a:t>
            </a:r>
          </a:p>
          <a:p>
            <a:pPr lvl="1"/>
            <a:r>
              <a:rPr lang="en-US" dirty="0" smtClean="0"/>
              <a:t>Describe how you will communicate, train, and practice your preparedness procedures? </a:t>
            </a:r>
          </a:p>
          <a:p>
            <a:pPr lvl="1"/>
            <a:r>
              <a:rPr lang="en-US" dirty="0" smtClean="0"/>
              <a:t>Identify the emergency preparedness information you will share with your community?</a:t>
            </a:r>
          </a:p>
          <a:p>
            <a:pPr lvl="1"/>
            <a:r>
              <a:rPr lang="en-US" dirty="0" smtClean="0"/>
              <a:t>Describe when to update your plan?</a:t>
            </a:r>
          </a:p>
        </p:txBody>
      </p:sp>
      <p:sp>
        <p:nvSpPr>
          <p:cNvPr id="1638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Module Summary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Describe how you will communicate, train, and practice your preparedness procedures. </a:t>
            </a:r>
          </a:p>
          <a:p>
            <a:pPr lvl="1"/>
            <a:r>
              <a:rPr lang="en-US" dirty="0" smtClean="0"/>
              <a:t>Identify the emergency preparedness information you will share with your community.</a:t>
            </a:r>
          </a:p>
          <a:p>
            <a:pPr lvl="1"/>
            <a:r>
              <a:rPr lang="en-US" dirty="0" smtClean="0"/>
              <a:t>Describe when to update your plan.</a:t>
            </a:r>
          </a:p>
        </p:txBody>
      </p:sp>
      <p:sp>
        <p:nvSpPr>
          <p:cNvPr id="614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Module Objectives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Photo:  Meeting&#10;" title="Ensuring Preparedness"/>
          <p:cNvPicPr>
            <a:picLocks noChangeAspect="1" noChangeArrowheads="1"/>
          </p:cNvPicPr>
          <p:nvPr/>
        </p:nvPicPr>
        <p:blipFill>
          <a:blip r:embed="rId2"/>
          <a:srcRect b="7967"/>
          <a:stretch>
            <a:fillRect/>
          </a:stretch>
        </p:blipFill>
        <p:spPr bwMode="auto">
          <a:xfrm>
            <a:off x="504825" y="1323975"/>
            <a:ext cx="2533650" cy="3506788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</p:pic>
      <p:pic>
        <p:nvPicPr>
          <p:cNvPr id="61444" name="Picture 4" descr="Photo:  A teacher pointing at a chalk board" title="Ensuring Preparedne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9463" y="1325563"/>
            <a:ext cx="2589212" cy="3533775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61445" name="Picture 5" descr="Photo:  Children sitting in a hall." title="Ensuring Preparedne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1250" y="1338263"/>
            <a:ext cx="2528888" cy="3560762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717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Ensuring Preparedness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82139" y="4612942"/>
            <a:ext cx="2768220" cy="884830"/>
          </a:xfrm>
          <a:prstGeom prst="roundRect">
            <a:avLst/>
          </a:prstGeom>
          <a:solidFill>
            <a:srgbClr val="10417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Communicating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34519" y="4599294"/>
            <a:ext cx="2768220" cy="884830"/>
          </a:xfrm>
          <a:prstGeom prst="roundRect">
            <a:avLst/>
          </a:prstGeom>
          <a:solidFill>
            <a:srgbClr val="10417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Training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89177" y="4601569"/>
            <a:ext cx="2768220" cy="884830"/>
          </a:xfrm>
          <a:prstGeom prst="roundRect">
            <a:avLst/>
          </a:prstGeom>
          <a:solidFill>
            <a:srgbClr val="10417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Practicing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4"/>
          <p:cNvSpPr>
            <a:spLocks noGrp="1"/>
          </p:cNvSpPr>
          <p:nvPr>
            <p:ph idx="1"/>
          </p:nvPr>
        </p:nvSpPr>
        <p:spPr>
          <a:xfrm>
            <a:off x="449262" y="927711"/>
            <a:ext cx="5519738" cy="4646612"/>
          </a:xfrm>
        </p:spPr>
        <p:txBody>
          <a:bodyPr/>
          <a:lstStyle/>
          <a:p>
            <a:pPr lvl="1"/>
            <a:r>
              <a:rPr lang="en-US" dirty="0" smtClean="0"/>
              <a:t>Give children advance warning about drills and what to expect.</a:t>
            </a:r>
          </a:p>
          <a:p>
            <a:pPr lvl="1"/>
            <a:r>
              <a:rPr lang="en-US" dirty="0" smtClean="0"/>
              <a:t>Stay calm. </a:t>
            </a:r>
          </a:p>
          <a:p>
            <a:pPr lvl="1"/>
            <a:r>
              <a:rPr lang="en-US" dirty="0" smtClean="0"/>
              <a:t>Use activities to make emergency preparedness fun and memorable.</a:t>
            </a:r>
          </a:p>
          <a:p>
            <a:pPr lvl="1"/>
            <a:r>
              <a:rPr lang="en-US" dirty="0" smtClean="0"/>
              <a:t>Make your communication age-appropriate.</a:t>
            </a:r>
          </a:p>
        </p:txBody>
      </p:sp>
      <p:sp>
        <p:nvSpPr>
          <p:cNvPr id="819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Communicating:  Children</a:t>
            </a:r>
          </a:p>
        </p:txBody>
      </p:sp>
      <p:pic>
        <p:nvPicPr>
          <p:cNvPr id="11268" name="Picture 4" descr="Photo:  Teacher with a small group of children." title="Communicating:  Childr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9000" y="1101725"/>
            <a:ext cx="2590800" cy="2473325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dirty="0" smtClean="0"/>
              <a:t>Provide information on: </a:t>
            </a:r>
          </a:p>
          <a:p>
            <a:pPr lvl="1"/>
            <a:r>
              <a:rPr lang="en-US" dirty="0" smtClean="0"/>
              <a:t>Your evacuation locations.</a:t>
            </a:r>
          </a:p>
          <a:p>
            <a:pPr lvl="1"/>
            <a:r>
              <a:rPr lang="en-US" dirty="0" smtClean="0"/>
              <a:t>How you will shelter when necessary.</a:t>
            </a:r>
          </a:p>
          <a:p>
            <a:pPr lvl="1"/>
            <a:r>
              <a:rPr lang="en-US" dirty="0" smtClean="0"/>
              <a:t>Where you will take any injured children.</a:t>
            </a:r>
          </a:p>
          <a:p>
            <a:pPr lvl="1"/>
            <a:r>
              <a:rPr lang="en-US" dirty="0" smtClean="0"/>
              <a:t>What you need from them for emergency kits. </a:t>
            </a:r>
          </a:p>
          <a:p>
            <a:pPr lvl="1"/>
            <a:r>
              <a:rPr lang="en-US" dirty="0" smtClean="0"/>
              <a:t>How you will notify them of site closure.</a:t>
            </a:r>
          </a:p>
          <a:p>
            <a:pPr lvl="1"/>
            <a:r>
              <a:rPr lang="en-US" dirty="0" smtClean="0"/>
              <a:t>The importance of family preparedness plans.</a:t>
            </a:r>
          </a:p>
        </p:txBody>
      </p:sp>
      <p:sp>
        <p:nvSpPr>
          <p:cNvPr id="921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Communicating:  Parents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 emergency management and first responders so they will: </a:t>
            </a:r>
          </a:p>
          <a:p>
            <a:pPr lvl="1">
              <a:tabLst/>
            </a:pPr>
            <a:r>
              <a:rPr lang="en-US" dirty="0" smtClean="0"/>
              <a:t>Be familiar with your site and plans.</a:t>
            </a:r>
          </a:p>
          <a:p>
            <a:pPr lvl="1">
              <a:tabLst/>
            </a:pPr>
            <a:r>
              <a:rPr lang="en-US" dirty="0" smtClean="0"/>
              <a:t>Know your evacuation locations.</a:t>
            </a:r>
          </a:p>
          <a:p>
            <a:pPr lvl="1">
              <a:tabLst/>
            </a:pPr>
            <a:r>
              <a:rPr lang="en-US" dirty="0" smtClean="0"/>
              <a:t>Know how to best communicate with you and alert you to area emergencies.</a:t>
            </a:r>
          </a:p>
          <a:p>
            <a:pPr lvl="1">
              <a:tabLst/>
            </a:pPr>
            <a:r>
              <a:rPr lang="en-US" dirty="0" smtClean="0"/>
              <a:t>Help you improve your plan and your procedures.</a:t>
            </a:r>
          </a:p>
          <a:p>
            <a:pPr lvl="1">
              <a:tabLst/>
            </a:pPr>
            <a:r>
              <a:rPr lang="en-US" dirty="0" smtClean="0"/>
              <a:t>Provide training.</a:t>
            </a:r>
          </a:p>
        </p:txBody>
      </p:sp>
      <p:sp>
        <p:nvSpPr>
          <p:cNvPr id="1024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Communicating:  First Responders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Training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800654" y="1160060"/>
          <a:ext cx="7742845" cy="4449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Practicing</a:t>
            </a:r>
          </a:p>
        </p:txBody>
      </p:sp>
      <p:pic>
        <p:nvPicPr>
          <p:cNvPr id="2" name="Picture 4" descr="Four people in a meeting." title="Practic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069975"/>
            <a:ext cx="2606675" cy="1728788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5" name="Picture 4" descr="Photo: &#10;Drill:   Woman holding onto a pole." title="Practici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68488" y="3535363"/>
            <a:ext cx="2606675" cy="2055812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9221" name="Picture 5" descr="Photo:&#10;Functional -- Personnel wearing red vests in a meeting&#10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4238" y="1065213"/>
            <a:ext cx="2606675" cy="1792287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9222" name="Picture 6" descr="Photo:&#10;Full-Scale -- Yellow School bus" title="Practici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00763" y="3530600"/>
            <a:ext cx="2606675" cy="1736725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504961" y="2538481"/>
            <a:ext cx="2604452" cy="702862"/>
          </a:xfrm>
          <a:prstGeom prst="roundRect">
            <a:avLst/>
          </a:prstGeom>
          <a:solidFill>
            <a:srgbClr val="10417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Tabletop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872017" y="5011000"/>
            <a:ext cx="2604452" cy="702862"/>
          </a:xfrm>
          <a:prstGeom prst="roundRect">
            <a:avLst/>
          </a:prstGeom>
          <a:solidFill>
            <a:srgbClr val="10417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Drill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99398" y="2543031"/>
            <a:ext cx="2604452" cy="702862"/>
          </a:xfrm>
          <a:prstGeom prst="roundRect">
            <a:avLst/>
          </a:prstGeom>
          <a:solidFill>
            <a:srgbClr val="10417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Functional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14877" y="5015553"/>
            <a:ext cx="2604452" cy="702862"/>
          </a:xfrm>
          <a:prstGeom prst="roundRect">
            <a:avLst/>
          </a:prstGeom>
          <a:solidFill>
            <a:srgbClr val="10417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Full-Scale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Instructions</a:t>
            </a:r>
            <a:r>
              <a:rPr lang="en-US" dirty="0" smtClean="0"/>
              <a:t>:  Working in small groups . . .</a:t>
            </a:r>
          </a:p>
          <a:p>
            <a:pPr marL="628650" lvl="1" indent="-514350">
              <a:buFont typeface="Times New Roman" pitchFamily="18" charset="0"/>
              <a:buAutoNum type="arabicPeriod"/>
              <a:tabLst/>
            </a:pPr>
            <a:r>
              <a:rPr lang="en-US" dirty="0" smtClean="0"/>
              <a:t>Develop a set of simple instructions for your assigned drill.</a:t>
            </a:r>
          </a:p>
          <a:p>
            <a:pPr marL="628650" lvl="1" indent="-514350">
              <a:buFont typeface="Times New Roman" pitchFamily="18" charset="0"/>
              <a:buAutoNum type="arabicPeriod"/>
              <a:tabLst/>
            </a:pPr>
            <a:r>
              <a:rPr lang="en-US" dirty="0" smtClean="0"/>
              <a:t>Be prepared to share your results in 10 minutes.   </a:t>
            </a:r>
          </a:p>
          <a:p>
            <a:endParaRPr lang="en-US" dirty="0" smtClean="0"/>
          </a:p>
        </p:txBody>
      </p:sp>
      <p:sp>
        <p:nvSpPr>
          <p:cNvPr id="1331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Activity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02_ICSHigherEd_Visuals_SF</Template>
  <TotalTime>43928</TotalTime>
  <Words>357</Words>
  <Application>Microsoft Office PowerPoint</Application>
  <PresentationFormat>On-screen Show (4:3)</PresentationFormat>
  <Paragraphs>62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1_Default Design</vt:lpstr>
      <vt:lpstr>Custom Design</vt:lpstr>
      <vt:lpstr>Module 4:  Testing and Updating Your Plan </vt:lpstr>
      <vt:lpstr>Module Objectives</vt:lpstr>
      <vt:lpstr>Ensuring Preparedness</vt:lpstr>
      <vt:lpstr>Communicating:  Children</vt:lpstr>
      <vt:lpstr>Communicating:  Parents</vt:lpstr>
      <vt:lpstr>Communicating:  First Responders</vt:lpstr>
      <vt:lpstr>Training</vt:lpstr>
      <vt:lpstr>Practicing</vt:lpstr>
      <vt:lpstr>Activity</vt:lpstr>
      <vt:lpstr>Scheduling </vt:lpstr>
      <vt:lpstr>Updating Your Plan</vt:lpstr>
      <vt:lpstr>Module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IS906 Workplace Security Awareness</dc:title>
  <dc:creator>FEMA</dc:creator>
  <cp:lastModifiedBy>Ginny Conrad</cp:lastModifiedBy>
  <cp:revision>2641</cp:revision>
  <cp:lastPrinted>2005-07-05T17:26:47Z</cp:lastPrinted>
  <dcterms:created xsi:type="dcterms:W3CDTF">2004-12-03T17:53:15Z</dcterms:created>
  <dcterms:modified xsi:type="dcterms:W3CDTF">2012-03-27T21:48:20Z</dcterms:modified>
</cp:coreProperties>
</file>