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123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D51F3D0A-1718-4529-8ED5-332BB2D1A6E7}"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3897DDEB-ACD8-4EF4-944E-2FA721F45A65}" type="slidenum">
              <a:rPr lang="en-US" altLang="en-US"/>
              <a:pPr/>
              <a:t>‹#›</a:t>
            </a:fld>
            <a:endParaRPr lang="en-US" altLang="en-US"/>
          </a:p>
        </p:txBody>
      </p:sp>
    </p:spTree>
    <p:extLst>
      <p:ext uri="{BB962C8B-B14F-4D97-AF65-F5344CB8AC3E}">
        <p14:creationId xmlns:p14="http://schemas.microsoft.com/office/powerpoint/2010/main" val="3331614055"/>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1400"/>
            </a:lvl1pPr>
            <a:lvl2pPr>
              <a:defRPr sz="14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1015A2A-9F9A-4D94-805D-74C7C3B198EB}" type="datetimeFigureOut">
              <a:rPr lang="en-US"/>
              <a:pPr>
                <a:defRPr/>
              </a:pPr>
              <a:t>2/24/2022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3"/>
          <p:cNvSpPr>
            <a:spLocks noGrp="1"/>
          </p:cNvSpPr>
          <p:nvPr>
            <p:ph type="sldNum" sz="quarter" idx="12"/>
          </p:nvPr>
        </p:nvSpPr>
        <p:spPr>
          <a:ln/>
        </p:spPr>
        <p:txBody>
          <a:bodyPr/>
          <a:lstStyle>
            <a:lvl1pPr>
              <a:defRPr/>
            </a:lvl1pPr>
          </a:lstStyle>
          <a:p>
            <a:fld id="{5BF9D7EE-E71A-4D3C-9759-A311E15F75BC}" type="slidenum">
              <a:rPr lang="en-US" altLang="en-US"/>
              <a:pPr/>
              <a:t>‹#›</a:t>
            </a:fld>
            <a:endParaRPr lang="en-US" altLang="en-US"/>
          </a:p>
        </p:txBody>
      </p:sp>
    </p:spTree>
    <p:extLst>
      <p:ext uri="{BB962C8B-B14F-4D97-AF65-F5344CB8AC3E}">
        <p14:creationId xmlns:p14="http://schemas.microsoft.com/office/powerpoint/2010/main" val="3975951784"/>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D4B3A0F1-4A47-4CB9-BACD-74DDF48CFD8B}" type="datetimeFigureOut">
              <a:rPr lang="en-US"/>
              <a:pPr>
                <a:defRPr/>
              </a:pPr>
              <a:t>2/24/2022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3"/>
          <p:cNvSpPr>
            <a:spLocks noGrp="1"/>
          </p:cNvSpPr>
          <p:nvPr>
            <p:ph type="sldNum" sz="quarter" idx="12"/>
          </p:nvPr>
        </p:nvSpPr>
        <p:spPr>
          <a:ln/>
        </p:spPr>
        <p:txBody>
          <a:bodyPr/>
          <a:lstStyle>
            <a:lvl1pPr>
              <a:defRPr/>
            </a:lvl1pPr>
          </a:lstStyle>
          <a:p>
            <a:fld id="{5D3D59A4-22C9-4359-AA73-55F14B10B2B8}" type="slidenum">
              <a:rPr lang="en-US" altLang="en-US"/>
              <a:pPr/>
              <a:t>‹#›</a:t>
            </a:fld>
            <a:endParaRPr lang="en-US" altLang="en-US"/>
          </a:p>
        </p:txBody>
      </p:sp>
    </p:spTree>
    <p:extLst>
      <p:ext uri="{BB962C8B-B14F-4D97-AF65-F5344CB8AC3E}">
        <p14:creationId xmlns:p14="http://schemas.microsoft.com/office/powerpoint/2010/main" val="474696227"/>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7A099122-B1BB-4574-A030-0532FB296861}"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A9A25B90-49FC-4429-AA75-7266CC5949BF}" type="slidenum">
              <a:rPr lang="en-US" altLang="en-US"/>
              <a:pPr/>
              <a:t>‹#›</a:t>
            </a:fld>
            <a:endParaRPr lang="en-US" altLang="en-US"/>
          </a:p>
        </p:txBody>
      </p:sp>
    </p:spTree>
    <p:extLst>
      <p:ext uri="{BB962C8B-B14F-4D97-AF65-F5344CB8AC3E}">
        <p14:creationId xmlns:p14="http://schemas.microsoft.com/office/powerpoint/2010/main" val="2429494291"/>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410200"/>
          </a:xfrm>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9E77B130-20AC-495D-9528-786BFBC32407}"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1E3EC844-473C-435A-AE77-1320DBA03131}" type="slidenum">
              <a:rPr lang="en-US" altLang="en-US"/>
              <a:pPr/>
              <a:t>‹#›</a:t>
            </a:fld>
            <a:endParaRPr lang="en-US" altLang="en-US"/>
          </a:p>
        </p:txBody>
      </p:sp>
    </p:spTree>
    <p:extLst>
      <p:ext uri="{BB962C8B-B14F-4D97-AF65-F5344CB8AC3E}">
        <p14:creationId xmlns:p14="http://schemas.microsoft.com/office/powerpoint/2010/main" val="2355931321"/>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39763"/>
          </a:xfrm>
        </p:spPr>
        <p:txBody>
          <a:bodyPr/>
          <a:lstStyle/>
          <a:p>
            <a:r>
              <a:rPr lang="en-US"/>
              <a:t>Click to edit Master title style</a:t>
            </a:r>
          </a:p>
        </p:txBody>
      </p:sp>
      <p:sp>
        <p:nvSpPr>
          <p:cNvPr id="3" name="Content Placeholder 2"/>
          <p:cNvSpPr>
            <a:spLocks noGrp="1"/>
          </p:cNvSpPr>
          <p:nvPr>
            <p:ph idx="1"/>
          </p:nvPr>
        </p:nvSpPr>
        <p:spPr>
          <a:xfrm>
            <a:off x="457200" y="1068388"/>
            <a:ext cx="8229600" cy="4646612"/>
          </a:xfr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BB19C647-653D-4C57-B578-E94472EF4F4B}"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4895CFAA-7CE5-4457-82CA-D61FFD69CC9E}" type="slidenum">
              <a:rPr lang="en-US" altLang="en-US"/>
              <a:pPr/>
              <a:t>‹#›</a:t>
            </a:fld>
            <a:endParaRPr lang="en-US" altLang="en-US"/>
          </a:p>
        </p:txBody>
      </p:sp>
    </p:spTree>
    <p:extLst>
      <p:ext uri="{BB962C8B-B14F-4D97-AF65-F5344CB8AC3E}">
        <p14:creationId xmlns:p14="http://schemas.microsoft.com/office/powerpoint/2010/main" val="1170701819"/>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5AD95EF4-5406-4973-9C3F-440ED8623C2A}"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F0DA240C-FB98-43B7-A76E-AF0AEB778D7E}" type="slidenum">
              <a:rPr lang="en-US" altLang="en-US"/>
              <a:pPr/>
              <a:t>‹#›</a:t>
            </a:fld>
            <a:endParaRPr lang="en-US" altLang="en-US"/>
          </a:p>
        </p:txBody>
      </p:sp>
    </p:spTree>
    <p:extLst>
      <p:ext uri="{BB962C8B-B14F-4D97-AF65-F5344CB8AC3E}">
        <p14:creationId xmlns:p14="http://schemas.microsoft.com/office/powerpoint/2010/main" val="742040167"/>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F2636281-9BA2-488A-A127-360A448AA612}" type="datetimeFigureOut">
              <a:rPr lang="en-US"/>
              <a:pPr>
                <a:defRPr/>
              </a:pPr>
              <a:t>2/24/2022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Slide Number Placeholder 3"/>
          <p:cNvSpPr>
            <a:spLocks noGrp="1"/>
          </p:cNvSpPr>
          <p:nvPr>
            <p:ph type="sldNum" sz="quarter" idx="12"/>
          </p:nvPr>
        </p:nvSpPr>
        <p:spPr>
          <a:ln/>
        </p:spPr>
        <p:txBody>
          <a:bodyPr/>
          <a:lstStyle>
            <a:lvl1pPr>
              <a:defRPr/>
            </a:lvl1pPr>
          </a:lstStyle>
          <a:p>
            <a:fld id="{4E9790CF-AA74-4276-AA6C-5763B7662E6B}" type="slidenum">
              <a:rPr lang="en-US" altLang="en-US"/>
              <a:pPr/>
              <a:t>‹#›</a:t>
            </a:fld>
            <a:endParaRPr lang="en-US" altLang="en-US"/>
          </a:p>
        </p:txBody>
      </p:sp>
    </p:spTree>
    <p:extLst>
      <p:ext uri="{BB962C8B-B14F-4D97-AF65-F5344CB8AC3E}">
        <p14:creationId xmlns:p14="http://schemas.microsoft.com/office/powerpoint/2010/main" val="2074363714"/>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marL="0">
              <a:defRPr sz="2800" b="0"/>
            </a:lvl1pPr>
            <a:lvl2pPr>
              <a:defRPr sz="2800" b="0"/>
            </a:lvl2pPr>
            <a:lvl3pPr>
              <a:defRPr sz="2800" b="0"/>
            </a:lvl3pPr>
            <a:lvl4pPr marL="1371600" indent="-342900">
              <a:buSzPct val="75000"/>
              <a:buFont typeface="Wingdings" panose="05000000000000000000" pitchFamily="2" charset="2"/>
              <a:buChar char="§"/>
              <a:defRPr sz="2800" b="0"/>
            </a:lvl4pPr>
            <a:lvl5pPr>
              <a:defRPr sz="28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10"/>
          </p:nvPr>
        </p:nvSpPr>
        <p:spPr/>
        <p:txBody>
          <a:bodyPr/>
          <a:lstStyle>
            <a:lvl1pPr>
              <a:defRPr/>
            </a:lvl1pPr>
          </a:lstStyle>
          <a:p>
            <a:pPr>
              <a:defRPr/>
            </a:pPr>
            <a:endParaRPr lang="en-US"/>
          </a:p>
        </p:txBody>
      </p:sp>
      <p:sp>
        <p:nvSpPr>
          <p:cNvPr id="5" name="Slide Number Placeholder 3"/>
          <p:cNvSpPr>
            <a:spLocks noGrp="1"/>
          </p:cNvSpPr>
          <p:nvPr>
            <p:ph type="sldNum" sz="quarter" idx="11"/>
          </p:nvPr>
        </p:nvSpPr>
        <p:spPr/>
        <p:txBody>
          <a:bodyPr/>
          <a:lstStyle>
            <a:lvl1pPr>
              <a:defRPr/>
            </a:lvl1pPr>
          </a:lstStyle>
          <a:p>
            <a:fld id="{0DC99966-E44E-4EE8-93F7-0A8625948BED}" type="slidenum">
              <a:rPr lang="en-US" altLang="en-US"/>
              <a:pPr/>
              <a:t>‹#›</a:t>
            </a:fld>
            <a:endParaRPr lang="en-US" altLang="en-US"/>
          </a:p>
        </p:txBody>
      </p:sp>
    </p:spTree>
    <p:extLst>
      <p:ext uri="{BB962C8B-B14F-4D97-AF65-F5344CB8AC3E}">
        <p14:creationId xmlns:p14="http://schemas.microsoft.com/office/powerpoint/2010/main" val="1316163602"/>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D64B4865-8EDD-4527-AC92-BDE774A3CD78}" type="datetimeFigureOut">
              <a:rPr lang="en-US"/>
              <a:pPr>
                <a:defRPr/>
              </a:pPr>
              <a:t>2/24/2022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defRPr/>
            </a:lvl1pPr>
          </a:lstStyle>
          <a:p>
            <a:fld id="{998C6D27-32FC-4C76-9F47-4D51318F38BB}" type="slidenum">
              <a:rPr lang="en-US" altLang="en-US"/>
              <a:pPr/>
              <a:t>‹#›</a:t>
            </a:fld>
            <a:endParaRPr lang="en-US" altLang="en-US"/>
          </a:p>
        </p:txBody>
      </p:sp>
    </p:spTree>
    <p:extLst>
      <p:ext uri="{BB962C8B-B14F-4D97-AF65-F5344CB8AC3E}">
        <p14:creationId xmlns:p14="http://schemas.microsoft.com/office/powerpoint/2010/main" val="3207302864"/>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lumn (Pic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Content Placeholder 3"/>
          <p:cNvSpPr>
            <a:spLocks noGrp="1"/>
          </p:cNvSpPr>
          <p:nvPr>
            <p:ph sz="quarter" idx="13"/>
          </p:nvPr>
        </p:nvSpPr>
        <p:spPr>
          <a:xfrm>
            <a:off x="457200"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651375"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5"/>
          </p:nvPr>
        </p:nvSpPr>
        <p:spPr>
          <a:ln/>
        </p:spPr>
        <p:txBody>
          <a:bodyPr/>
          <a:lstStyle>
            <a:lvl1pPr>
              <a:defRPr/>
            </a:lvl1pPr>
          </a:lstStyle>
          <a:p>
            <a:pPr>
              <a:defRPr/>
            </a:pPr>
            <a:fld id="{9CB755B6-FF72-409A-8A83-FDC08044B736}" type="datetimeFigureOut">
              <a:rPr lang="en-US"/>
              <a:pPr>
                <a:defRPr/>
              </a:pPr>
              <a:t>2/24/2022</a:t>
            </a:fld>
            <a:endParaRPr lang="en-US"/>
          </a:p>
        </p:txBody>
      </p:sp>
      <p:sp>
        <p:nvSpPr>
          <p:cNvPr id="6" name="Rectangle 5"/>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p:cNvSpPr>
            <a:spLocks noGrp="1"/>
          </p:cNvSpPr>
          <p:nvPr>
            <p:ph type="sldNum" sz="quarter" idx="17"/>
          </p:nvPr>
        </p:nvSpPr>
        <p:spPr>
          <a:ln/>
        </p:spPr>
        <p:txBody>
          <a:bodyPr/>
          <a:lstStyle>
            <a:lvl1pPr>
              <a:defRPr/>
            </a:lvl1pPr>
          </a:lstStyle>
          <a:p>
            <a:fld id="{B8E6295F-3615-43B9-BE80-30851F45669B}" type="slidenum">
              <a:rPr lang="en-US" altLang="en-US"/>
              <a:pPr/>
              <a:t>‹#›</a:t>
            </a:fld>
            <a:endParaRPr lang="en-US" altLang="en-US"/>
          </a:p>
        </p:txBody>
      </p:sp>
    </p:spTree>
    <p:extLst>
      <p:ext uri="{BB962C8B-B14F-4D97-AF65-F5344CB8AC3E}">
        <p14:creationId xmlns:p14="http://schemas.microsoft.com/office/powerpoint/2010/main" val="2021477002"/>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lumn (Pic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3"/>
          <p:cNvSpPr>
            <a:spLocks noGrp="1"/>
          </p:cNvSpPr>
          <p:nvPr>
            <p:ph sz="quarter" idx="13"/>
          </p:nvPr>
        </p:nvSpPr>
        <p:spPr>
          <a:xfrm>
            <a:off x="457200"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651375" y="1153077"/>
            <a:ext cx="4035425"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5"/>
          </p:nvPr>
        </p:nvSpPr>
        <p:spPr>
          <a:ln/>
        </p:spPr>
        <p:txBody>
          <a:bodyPr/>
          <a:lstStyle>
            <a:lvl1pPr>
              <a:defRPr/>
            </a:lvl1pPr>
          </a:lstStyle>
          <a:p>
            <a:pPr>
              <a:defRPr/>
            </a:pPr>
            <a:fld id="{02240C40-16B3-495F-B20A-751F02AC3D8A}" type="datetimeFigureOut">
              <a:rPr lang="en-US"/>
              <a:pPr>
                <a:defRPr/>
              </a:pPr>
              <a:t>2/24/2022</a:t>
            </a:fld>
            <a:endParaRPr lang="en-US"/>
          </a:p>
        </p:txBody>
      </p:sp>
      <p:sp>
        <p:nvSpPr>
          <p:cNvPr id="6" name="Rectangle 5"/>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p:cNvSpPr>
            <a:spLocks noGrp="1"/>
          </p:cNvSpPr>
          <p:nvPr>
            <p:ph type="sldNum" sz="quarter" idx="17"/>
          </p:nvPr>
        </p:nvSpPr>
        <p:spPr>
          <a:ln/>
        </p:spPr>
        <p:txBody>
          <a:bodyPr/>
          <a:lstStyle>
            <a:lvl1pPr>
              <a:defRPr/>
            </a:lvl1pPr>
          </a:lstStyle>
          <a:p>
            <a:fld id="{4B9F5542-23FD-4AD0-8072-AC2B88F2EB9B}" type="slidenum">
              <a:rPr lang="en-US" altLang="en-US"/>
              <a:pPr/>
              <a:t>‹#›</a:t>
            </a:fld>
            <a:endParaRPr lang="en-US" altLang="en-US"/>
          </a:p>
        </p:txBody>
      </p:sp>
    </p:spTree>
    <p:extLst>
      <p:ext uri="{BB962C8B-B14F-4D97-AF65-F5344CB8AC3E}">
        <p14:creationId xmlns:p14="http://schemas.microsoft.com/office/powerpoint/2010/main" val="2840343590"/>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e Column: Image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3"/>
          <p:cNvSpPr>
            <a:spLocks noGrp="1"/>
          </p:cNvSpPr>
          <p:nvPr>
            <p:ph sz="quarter" idx="13"/>
          </p:nvPr>
        </p:nvSpPr>
        <p:spPr>
          <a:xfrm>
            <a:off x="457200" y="1153078"/>
            <a:ext cx="8229600" cy="213346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1" y="3472070"/>
            <a:ext cx="8229600" cy="217363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5"/>
          </p:nvPr>
        </p:nvSpPr>
        <p:spPr>
          <a:ln/>
        </p:spPr>
        <p:txBody>
          <a:bodyPr/>
          <a:lstStyle>
            <a:lvl1pPr>
              <a:defRPr/>
            </a:lvl1pPr>
          </a:lstStyle>
          <a:p>
            <a:pPr>
              <a:defRPr/>
            </a:pPr>
            <a:fld id="{9037AFA3-FCCB-42E6-AF29-A10063DE9532}" type="datetimeFigureOut">
              <a:rPr lang="en-US"/>
              <a:pPr>
                <a:defRPr/>
              </a:pPr>
              <a:t>2/24/2022</a:t>
            </a:fld>
            <a:endParaRPr lang="en-US"/>
          </a:p>
        </p:txBody>
      </p:sp>
      <p:sp>
        <p:nvSpPr>
          <p:cNvPr id="6" name="Rectangle 5"/>
          <p:cNvSpPr>
            <a:spLocks noGrp="1" noChangeArrowheads="1"/>
          </p:cNvSpPr>
          <p:nvPr>
            <p:ph type="ftr" sz="quarter" idx="16"/>
          </p:nvPr>
        </p:nvSpPr>
        <p:spPr>
          <a:ln/>
        </p:spPr>
        <p:txBody>
          <a:bodyPr/>
          <a:lstStyle>
            <a:lvl1pPr>
              <a:defRPr/>
            </a:lvl1pPr>
          </a:lstStyle>
          <a:p>
            <a:pPr>
              <a:defRPr/>
            </a:pPr>
            <a:endParaRPr lang="en-US"/>
          </a:p>
        </p:txBody>
      </p:sp>
      <p:sp>
        <p:nvSpPr>
          <p:cNvPr id="7" name="Slide Number Placeholder 3"/>
          <p:cNvSpPr>
            <a:spLocks noGrp="1"/>
          </p:cNvSpPr>
          <p:nvPr>
            <p:ph type="sldNum" sz="quarter" idx="17"/>
          </p:nvPr>
        </p:nvSpPr>
        <p:spPr>
          <a:ln/>
        </p:spPr>
        <p:txBody>
          <a:bodyPr/>
          <a:lstStyle>
            <a:lvl1pPr>
              <a:defRPr/>
            </a:lvl1pPr>
          </a:lstStyle>
          <a:p>
            <a:fld id="{4D1EC513-D949-4CD3-A4B2-7EE24A926C03}" type="slidenum">
              <a:rPr lang="en-US" altLang="en-US"/>
              <a:pPr/>
              <a:t>‹#›</a:t>
            </a:fld>
            <a:endParaRPr lang="en-US" altLang="en-US"/>
          </a:p>
        </p:txBody>
      </p:sp>
    </p:spTree>
    <p:extLst>
      <p:ext uri="{BB962C8B-B14F-4D97-AF65-F5344CB8AC3E}">
        <p14:creationId xmlns:p14="http://schemas.microsoft.com/office/powerpoint/2010/main" val="2081953178"/>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14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Rectangle 4"/>
          <p:cNvSpPr>
            <a:spLocks noGrp="1" noChangeArrowheads="1"/>
          </p:cNvSpPr>
          <p:nvPr>
            <p:ph type="dt" sz="half" idx="10"/>
          </p:nvPr>
        </p:nvSpPr>
        <p:spPr>
          <a:ln/>
        </p:spPr>
        <p:txBody>
          <a:bodyPr/>
          <a:lstStyle>
            <a:lvl1pPr>
              <a:defRPr/>
            </a:lvl1pPr>
          </a:lstStyle>
          <a:p>
            <a:pPr>
              <a:defRPr/>
            </a:pPr>
            <a:fld id="{B1C8F3E0-A2AB-4C07-A223-08730E3DA60D}" type="datetimeFigureOut">
              <a:rPr lang="en-US"/>
              <a:pPr>
                <a:defRPr/>
              </a:pPr>
              <a:t>2/24/2022</a:t>
            </a:fld>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Slide Number Placeholder 3"/>
          <p:cNvSpPr>
            <a:spLocks noGrp="1"/>
          </p:cNvSpPr>
          <p:nvPr>
            <p:ph type="sldNum" sz="quarter" idx="12"/>
          </p:nvPr>
        </p:nvSpPr>
        <p:spPr>
          <a:ln/>
        </p:spPr>
        <p:txBody>
          <a:bodyPr/>
          <a:lstStyle>
            <a:lvl1pPr>
              <a:defRPr/>
            </a:lvl1pPr>
          </a:lstStyle>
          <a:p>
            <a:fld id="{E19A0747-787C-4F2F-BE8C-4B5994A473D4}" type="slidenum">
              <a:rPr lang="en-US" altLang="en-US"/>
              <a:pPr/>
              <a:t>‹#›</a:t>
            </a:fld>
            <a:endParaRPr lang="en-US" altLang="en-US"/>
          </a:p>
        </p:txBody>
      </p:sp>
    </p:spTree>
    <p:extLst>
      <p:ext uri="{BB962C8B-B14F-4D97-AF65-F5344CB8AC3E}">
        <p14:creationId xmlns:p14="http://schemas.microsoft.com/office/powerpoint/2010/main" val="3499352317"/>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3887E785-27CE-459A-836B-A2A5255C3CBF}" type="datetimeFigureOut">
              <a:rPr lang="en-US"/>
              <a:pPr>
                <a:defRPr/>
              </a:pPr>
              <a:t>2/24/2022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Slide Number Placeholder 3"/>
          <p:cNvSpPr>
            <a:spLocks noGrp="1"/>
          </p:cNvSpPr>
          <p:nvPr>
            <p:ph type="sldNum" sz="quarter" idx="12"/>
          </p:nvPr>
        </p:nvSpPr>
        <p:spPr>
          <a:ln/>
        </p:spPr>
        <p:txBody>
          <a:bodyPr/>
          <a:lstStyle>
            <a:lvl1pPr>
              <a:defRPr/>
            </a:lvl1pPr>
          </a:lstStyle>
          <a:p>
            <a:fld id="{26BE3D37-6BD5-4BAC-A8EA-ABB85D48BB12}" type="slidenum">
              <a:rPr lang="en-US" altLang="en-US"/>
              <a:pPr/>
              <a:t>‹#›</a:t>
            </a:fld>
            <a:endParaRPr lang="en-US" altLang="en-US"/>
          </a:p>
        </p:txBody>
      </p:sp>
    </p:spTree>
    <p:extLst>
      <p:ext uri="{BB962C8B-B14F-4D97-AF65-F5344CB8AC3E}">
        <p14:creationId xmlns:p14="http://schemas.microsoft.com/office/powerpoint/2010/main" val="3970361502"/>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mtClean="0"/>
            </a:lvl1pPr>
          </a:lstStyle>
          <a:p>
            <a:pPr>
              <a:defRPr/>
            </a:pPr>
            <a:fld id="{AE51352B-4E28-4B64-8652-B73AE1F30B37}" type="datetimeFigureOut">
              <a:rPr lang="en-US"/>
              <a:pPr>
                <a:defRPr/>
              </a:pPr>
              <a:t>2/24/2022</a:t>
            </a:fld>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6934200" y="6245225"/>
            <a:ext cx="2133600" cy="476250"/>
          </a:xfrm>
        </p:spPr>
        <p:txBody>
          <a:bodyPr/>
          <a:lstStyle>
            <a:lvl1pPr>
              <a:defRPr/>
            </a:lvl1pPr>
          </a:lstStyle>
          <a:p>
            <a:fld id="{75025350-EAAB-481E-B2DC-7C1B737553AB}" type="slidenum">
              <a:rPr lang="en-US" altLang="en-US"/>
              <a:pPr/>
              <a:t>‹#›</a:t>
            </a:fld>
            <a:endParaRPr lang="en-US" altLang="en-US"/>
          </a:p>
        </p:txBody>
      </p:sp>
    </p:spTree>
    <p:extLst>
      <p:ext uri="{BB962C8B-B14F-4D97-AF65-F5344CB8AC3E}">
        <p14:creationId xmlns:p14="http://schemas.microsoft.com/office/powerpoint/2010/main" val="1365759965"/>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FEMA Visual Templat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198438"/>
            <a:ext cx="82296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457200" y="10683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b="0" smtClean="0">
                <a:latin typeface="+mn-lt"/>
                <a:cs typeface="+mn-cs"/>
              </a:defRPr>
            </a:lvl1pPr>
          </a:lstStyle>
          <a:p>
            <a:pPr>
              <a:defRPr/>
            </a:pPr>
            <a:fld id="{3AD7CDD0-32C4-47E1-80CF-CD73FB1EC6B3}" type="datetimeFigureOut">
              <a:rPr lang="en-US"/>
              <a:pPr>
                <a:defRPr/>
              </a:pPr>
              <a:t>2/24/2022</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b="0">
                <a:latin typeface="+mn-lt"/>
                <a:cs typeface="+mn-cs"/>
              </a:defRPr>
            </a:lvl1pPr>
          </a:lstStyle>
          <a:p>
            <a:pPr>
              <a:defRPr/>
            </a:pPr>
            <a:endParaRPr lang="en-US"/>
          </a:p>
        </p:txBody>
      </p:sp>
      <p:cxnSp>
        <p:nvCxnSpPr>
          <p:cNvPr id="8" name="Straight Connector 7"/>
          <p:cNvCxnSpPr/>
          <p:nvPr/>
        </p:nvCxnSpPr>
        <p:spPr>
          <a:xfrm>
            <a:off x="457200" y="990600"/>
            <a:ext cx="80772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600">
                <a:solidFill>
                  <a:srgbClr val="F4F8FE"/>
                </a:solidFill>
              </a:defRPr>
            </a:lvl1pPr>
          </a:lstStyle>
          <a:p>
            <a:fld id="{3E7EE8A5-7E3D-41DD-8CA2-70FC4322257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9" r:id="rId1"/>
    <p:sldLayoutId id="2147483693" r:id="rId2"/>
    <p:sldLayoutId id="2147483680" r:id="rId3"/>
    <p:sldLayoutId id="2147483681" r:id="rId4"/>
    <p:sldLayoutId id="2147483682" r:id="rId5"/>
    <p:sldLayoutId id="2147483683" r:id="rId6"/>
    <p:sldLayoutId id="2147483684" r:id="rId7"/>
    <p:sldLayoutId id="2147483685" r:id="rId8"/>
    <p:sldLayoutId id="2147483694" r:id="rId9"/>
    <p:sldLayoutId id="2147483686" r:id="rId10"/>
    <p:sldLayoutId id="2147483687" r:id="rId11"/>
    <p:sldLayoutId id="2147483688" r:id="rId12"/>
    <p:sldLayoutId id="2147483689" r:id="rId13"/>
    <p:sldLayoutId id="2147483690" r:id="rId14"/>
    <p:sldLayoutId id="2147483691" r:id="rId15"/>
    <p:sldLayoutId id="2147483692" r:id="rId16"/>
  </p:sldLayoutIdLst>
  <p:transition>
    <p:wipe dir="r"/>
  </p:transition>
  <p:txStyles>
    <p:titleStyle>
      <a:lvl1pPr algn="l" rtl="0" fontAlgn="base">
        <a:spcBef>
          <a:spcPct val="0"/>
        </a:spcBef>
        <a:spcAft>
          <a:spcPct val="0"/>
        </a:spcAft>
        <a:defRPr sz="3800" b="1">
          <a:solidFill>
            <a:srgbClr val="000066"/>
          </a:solidFill>
          <a:latin typeface="+mj-lt"/>
          <a:ea typeface="+mj-ea"/>
          <a:cs typeface="+mj-cs"/>
        </a:defRPr>
      </a:lvl1pPr>
      <a:lvl2pPr algn="l" rtl="0" fontAlgn="base">
        <a:spcBef>
          <a:spcPct val="0"/>
        </a:spcBef>
        <a:spcAft>
          <a:spcPct val="0"/>
        </a:spcAft>
        <a:defRPr sz="3800" b="1">
          <a:solidFill>
            <a:srgbClr val="000066"/>
          </a:solidFill>
          <a:latin typeface="Times New Roman" pitchFamily="18" charset="0"/>
          <a:cs typeface="Arial" charset="0"/>
        </a:defRPr>
      </a:lvl2pPr>
      <a:lvl3pPr algn="l" rtl="0" fontAlgn="base">
        <a:spcBef>
          <a:spcPct val="0"/>
        </a:spcBef>
        <a:spcAft>
          <a:spcPct val="0"/>
        </a:spcAft>
        <a:defRPr sz="3800" b="1">
          <a:solidFill>
            <a:srgbClr val="000066"/>
          </a:solidFill>
          <a:latin typeface="Times New Roman" pitchFamily="18" charset="0"/>
          <a:cs typeface="Arial" charset="0"/>
        </a:defRPr>
      </a:lvl3pPr>
      <a:lvl4pPr algn="l" rtl="0" fontAlgn="base">
        <a:spcBef>
          <a:spcPct val="0"/>
        </a:spcBef>
        <a:spcAft>
          <a:spcPct val="0"/>
        </a:spcAft>
        <a:defRPr sz="3800" b="1">
          <a:solidFill>
            <a:srgbClr val="000066"/>
          </a:solidFill>
          <a:latin typeface="Times New Roman" pitchFamily="18" charset="0"/>
          <a:cs typeface="Arial" charset="0"/>
        </a:defRPr>
      </a:lvl4pPr>
      <a:lvl5pPr algn="l" rtl="0" fontAlgn="base">
        <a:spcBef>
          <a:spcPct val="0"/>
        </a:spcBef>
        <a:spcAft>
          <a:spcPct val="0"/>
        </a:spcAft>
        <a:defRPr sz="3800" b="1">
          <a:solidFill>
            <a:srgbClr val="000066"/>
          </a:solidFill>
          <a:latin typeface="Times New Roman" pitchFamily="18" charset="0"/>
          <a:cs typeface="Arial" charset="0"/>
        </a:defRPr>
      </a:lvl5pPr>
      <a:lvl6pPr marL="457200" algn="l" rtl="0" eaLnBrk="1" fontAlgn="base" hangingPunct="1">
        <a:spcBef>
          <a:spcPct val="0"/>
        </a:spcBef>
        <a:spcAft>
          <a:spcPct val="0"/>
        </a:spcAft>
        <a:defRPr sz="3800" b="1">
          <a:solidFill>
            <a:srgbClr val="000066"/>
          </a:solidFill>
          <a:latin typeface="Times New Roman" pitchFamily="18" charset="0"/>
          <a:cs typeface="Arial" charset="0"/>
        </a:defRPr>
      </a:lvl6pPr>
      <a:lvl7pPr marL="914400" algn="l" rtl="0" eaLnBrk="1" fontAlgn="base" hangingPunct="1">
        <a:spcBef>
          <a:spcPct val="0"/>
        </a:spcBef>
        <a:spcAft>
          <a:spcPct val="0"/>
        </a:spcAft>
        <a:defRPr sz="3800" b="1">
          <a:solidFill>
            <a:srgbClr val="000066"/>
          </a:solidFill>
          <a:latin typeface="Times New Roman" pitchFamily="18" charset="0"/>
          <a:cs typeface="Arial" charset="0"/>
        </a:defRPr>
      </a:lvl7pPr>
      <a:lvl8pPr marL="1371600" algn="l" rtl="0" eaLnBrk="1" fontAlgn="base" hangingPunct="1">
        <a:spcBef>
          <a:spcPct val="0"/>
        </a:spcBef>
        <a:spcAft>
          <a:spcPct val="0"/>
        </a:spcAft>
        <a:defRPr sz="3800" b="1">
          <a:solidFill>
            <a:srgbClr val="000066"/>
          </a:solidFill>
          <a:latin typeface="Times New Roman" pitchFamily="18" charset="0"/>
          <a:cs typeface="Arial" charset="0"/>
        </a:defRPr>
      </a:lvl8pPr>
      <a:lvl9pPr marL="1828800" algn="l" rtl="0" eaLnBrk="1" fontAlgn="base" hangingPunct="1">
        <a:spcBef>
          <a:spcPct val="0"/>
        </a:spcBef>
        <a:spcAft>
          <a:spcPct val="0"/>
        </a:spcAft>
        <a:defRPr sz="3800" b="1">
          <a:solidFill>
            <a:srgbClr val="000066"/>
          </a:solidFill>
          <a:latin typeface="Times New Roman" pitchFamily="18" charset="0"/>
          <a:cs typeface="Arial" charset="0"/>
        </a:defRPr>
      </a:lvl9pPr>
    </p:titleStyle>
    <p:bodyStyle>
      <a:lvl1pPr algn="l" rtl="0" fontAlgn="base">
        <a:spcBef>
          <a:spcPct val="20000"/>
        </a:spcBef>
        <a:spcAft>
          <a:spcPct val="0"/>
        </a:spcAft>
        <a:tabLst>
          <a:tab pos="401638" algn="l"/>
        </a:tabLst>
        <a:defRPr sz="2800">
          <a:solidFill>
            <a:srgbClr val="000066"/>
          </a:solidFill>
          <a:latin typeface="+mn-lt"/>
          <a:ea typeface="+mn-ea"/>
          <a:cs typeface="+mn-cs"/>
        </a:defRPr>
      </a:lvl1pPr>
      <a:lvl2pPr marL="457200" indent="-342900" algn="l" rtl="0" fontAlgn="base">
        <a:spcBef>
          <a:spcPct val="20000"/>
        </a:spcBef>
        <a:spcAft>
          <a:spcPct val="0"/>
        </a:spcAft>
        <a:buFont typeface="Arial" panose="020B0604020202020204" pitchFamily="34" charset="0"/>
        <a:buChar char="•"/>
        <a:tabLst>
          <a:tab pos="401638" algn="l"/>
        </a:tabLst>
        <a:defRPr sz="2800">
          <a:solidFill>
            <a:srgbClr val="000066"/>
          </a:solidFill>
          <a:latin typeface="+mn-lt"/>
          <a:cs typeface="+mn-cs"/>
        </a:defRPr>
      </a:lvl2pPr>
      <a:lvl3pPr marL="914400" indent="-342900" algn="l" rtl="0" fontAlgn="base">
        <a:spcBef>
          <a:spcPct val="20000"/>
        </a:spcBef>
        <a:spcAft>
          <a:spcPct val="0"/>
        </a:spcAft>
        <a:buFont typeface="Wingdings" panose="05000000000000000000" pitchFamily="2" charset="2"/>
        <a:buChar char="§"/>
        <a:tabLst>
          <a:tab pos="401638" algn="l"/>
        </a:tabLst>
        <a:defRPr sz="2800">
          <a:solidFill>
            <a:srgbClr val="000066"/>
          </a:solidFill>
          <a:latin typeface="+mn-lt"/>
          <a:cs typeface="+mn-cs"/>
        </a:defRPr>
      </a:lvl3pPr>
      <a:lvl4pPr marL="1371600" indent="-342900" algn="l" rtl="0" fontAlgn="base">
        <a:spcBef>
          <a:spcPct val="20000"/>
        </a:spcBef>
        <a:spcAft>
          <a:spcPct val="0"/>
        </a:spcAft>
        <a:buFont typeface="Wingdings" panose="05000000000000000000" pitchFamily="2" charset="2"/>
        <a:buChar char="§"/>
        <a:tabLst>
          <a:tab pos="401638" algn="l"/>
        </a:tabLst>
        <a:defRPr sz="2800">
          <a:solidFill>
            <a:srgbClr val="000066"/>
          </a:solidFill>
          <a:latin typeface="+mn-lt"/>
          <a:cs typeface="+mn-cs"/>
        </a:defRPr>
      </a:lvl4pPr>
      <a:lvl5pPr marL="2174875" indent="-228600" algn="l" rtl="0" fontAlgn="base">
        <a:spcBef>
          <a:spcPct val="20000"/>
        </a:spcBef>
        <a:spcAft>
          <a:spcPct val="0"/>
        </a:spcAft>
        <a:buChar char="»"/>
        <a:tabLst>
          <a:tab pos="401638" algn="l"/>
        </a:tabLst>
        <a:defRPr sz="2000" b="1">
          <a:solidFill>
            <a:srgbClr val="000066"/>
          </a:solidFill>
          <a:latin typeface="+mn-lt"/>
          <a:cs typeface="+mn-cs"/>
        </a:defRPr>
      </a:lvl5pPr>
      <a:lvl6pPr marL="26320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6pPr>
      <a:lvl7pPr marL="30892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7pPr>
      <a:lvl8pPr marL="35464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8pPr>
      <a:lvl9pPr marL="40036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spcBef>
                <a:spcPct val="100000"/>
              </a:spcBef>
              <a:buSzPct val="99000"/>
            </a:pPr>
            <a:r>
              <a:rPr lang="en-US" altLang="en-US"/>
              <a:t>Lesson 7 Overview</a:t>
            </a:r>
          </a:p>
        </p:txBody>
      </p:sp>
      <p:sp>
        <p:nvSpPr>
          <p:cNvPr id="2" name="Content Placeholder 1"/>
          <p:cNvSpPr>
            <a:spLocks noGrp="1"/>
          </p:cNvSpPr>
          <p:nvPr>
            <p:ph idx="1"/>
          </p:nvPr>
        </p:nvSpPr>
        <p:spPr/>
        <p:txBody>
          <a:bodyPr>
            <a:normAutofit lnSpcReduction="10000"/>
          </a:bodyPr>
          <a:lstStyle/>
          <a:p>
            <a:pPr>
              <a:spcBef>
                <a:spcPct val="100000"/>
              </a:spcBef>
              <a:buSzPct val="99000"/>
            </a:pPr>
            <a:r>
              <a:rPr lang="en-US" kern="1200" dirty="0">
                <a:latin typeface="Arial" panose="020B0604020202020204" pitchFamily="34" charset="0"/>
                <a:cs typeface="Arial" panose="020B0604020202020204" pitchFamily="34" charset="0"/>
              </a:rPr>
              <a:t>The Transfer of Command lesson introduces you to transfer of command briefings and procedures.</a:t>
            </a:r>
            <a:endParaRPr lang="en-US" dirty="0"/>
          </a:p>
          <a:p>
            <a:pPr>
              <a:spcBef>
                <a:spcPct val="100000"/>
              </a:spcBef>
              <a:buSzPct val="99000"/>
            </a:pPr>
            <a:r>
              <a:rPr lang="en-US" b="1" kern="1200" dirty="0">
                <a:latin typeface="Arial" panose="020B0604020202020204" pitchFamily="34" charset="0"/>
                <a:cs typeface="Arial" panose="020B0604020202020204" pitchFamily="34" charset="0"/>
              </a:rPr>
              <a:t>Lesson Objectives</a:t>
            </a:r>
            <a:endParaRPr lang="en-US" dirty="0"/>
          </a:p>
          <a:p>
            <a:pPr>
              <a:spcBef>
                <a:spcPct val="100000"/>
              </a:spcBef>
              <a:buSzPct val="99000"/>
            </a:pPr>
            <a:r>
              <a:rPr lang="en-US" kern="1200" dirty="0">
                <a:latin typeface="Arial" panose="020B0604020202020204" pitchFamily="34" charset="0"/>
                <a:cs typeface="Arial" panose="020B0604020202020204" pitchFamily="34" charset="0"/>
              </a:rPr>
              <a:t>At the end of this lesson, you should be able to:</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Describe the process of transfer of command.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List the briefing elements involved in transfer of command.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0DC99966-E44E-4EE8-93F7-0A8625948BED}" type="slidenum">
              <a:rPr lang="en-US" altLang="en-US" smtClean="0"/>
              <a:pPr>
                <a:spcBef>
                  <a:spcPct val="100000"/>
                </a:spcBef>
                <a:buSzPct val="99000"/>
              </a:pPr>
              <a:t>1</a:t>
            </a:fld>
            <a:endParaRPr lang="en-US" altLang="en-US"/>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spcBef>
                <a:spcPct val="100000"/>
              </a:spcBef>
              <a:buSzPct val="99000"/>
            </a:pPr>
            <a:r>
              <a:rPr lang="en-US" altLang="en-US" sz="3600" dirty="0"/>
              <a:t>ACTIVITY 7.1: TRANSFER OF COMMAND</a:t>
            </a:r>
          </a:p>
        </p:txBody>
      </p:sp>
      <p:sp>
        <p:nvSpPr>
          <p:cNvPr id="2" name="Content Placeholder 1"/>
          <p:cNvSpPr>
            <a:spLocks noGrp="1"/>
          </p:cNvSpPr>
          <p:nvPr>
            <p:ph idx="1"/>
          </p:nvPr>
        </p:nvSpPr>
        <p:spPr/>
        <p:txBody>
          <a:bodyPr>
            <a:normAutofit fontScale="62500" lnSpcReduction="20000"/>
          </a:bodyPr>
          <a:lstStyle/>
          <a:p>
            <a:pPr>
              <a:spcBef>
                <a:spcPct val="100000"/>
              </a:spcBef>
              <a:buSzPct val="99000"/>
            </a:pPr>
            <a:r>
              <a:rPr lang="en-US" b="1" u="sng" kern="1200" dirty="0">
                <a:latin typeface="Arial" panose="020B0604020202020204" pitchFamily="34" charset="0"/>
                <a:cs typeface="Arial" panose="020B0604020202020204" pitchFamily="34" charset="0"/>
              </a:rPr>
              <a:t>Activity Purpose:</a:t>
            </a:r>
            <a:r>
              <a:rPr lang="en-US" kern="1200" dirty="0">
                <a:latin typeface="Arial" panose="020B0604020202020204" pitchFamily="34" charset="0"/>
                <a:cs typeface="Arial" panose="020B0604020202020204" pitchFamily="34" charset="0"/>
              </a:rPr>
              <a:t> To give students the opportunity to identify the elements that should be included in a transfer of command briefing.</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Time:</a:t>
            </a:r>
            <a:r>
              <a:rPr lang="en-US" kern="1200" dirty="0">
                <a:latin typeface="Arial" panose="020B0604020202020204" pitchFamily="34" charset="0"/>
                <a:cs typeface="Arial" panose="020B0604020202020204" pitchFamily="34" charset="0"/>
              </a:rPr>
              <a:t> 10 minutes</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Instructions:</a:t>
            </a:r>
            <a:r>
              <a:rPr lang="en-US" kern="1200" dirty="0">
                <a:latin typeface="Arial" panose="020B0604020202020204" pitchFamily="34" charset="0"/>
                <a:cs typeface="Arial" panose="020B0604020202020204" pitchFamily="34" charset="0"/>
              </a:rPr>
              <a:t> Working individually:</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Review the Emerald City Flood update provided in your Student Manual.</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Review the list of briefing elements and check the items that should be included in the transfer of command briefing.</a:t>
            </a:r>
            <a:endParaRPr lang="en-US" dirty="0"/>
          </a:p>
          <a:p>
            <a:pPr marL="254000" lvl="1" indent="-254000">
              <a:spcBef>
                <a:spcPct val="100000"/>
              </a:spcBef>
              <a:buSzPct val="99000"/>
              <a:buFont typeface="Arial" panose="020B0604020202020204" pitchFamily="34" charset="0"/>
              <a:buAutoNum type="arabicPeriod"/>
            </a:pPr>
            <a:r>
              <a:rPr lang="en-US" kern="1200" dirty="0">
                <a:latin typeface="Arial" panose="020B0604020202020204" pitchFamily="34" charset="0"/>
                <a:cs typeface="Arial" panose="020B0604020202020204" pitchFamily="34" charset="0"/>
              </a:rPr>
              <a:t>Be prepared to share your answer in 5 minutes.</a:t>
            </a:r>
            <a:endParaRPr lang="en-US" dirty="0"/>
          </a:p>
          <a:p>
            <a:pPr>
              <a:spcBef>
                <a:spcPct val="100000"/>
              </a:spcBef>
              <a:buSzPct val="99000"/>
            </a:pPr>
            <a:r>
              <a:rPr lang="en-US" b="1" u="sng" kern="1200" dirty="0">
                <a:latin typeface="Arial" panose="020B0604020202020204" pitchFamily="34" charset="0"/>
                <a:cs typeface="Arial" panose="020B0604020202020204" pitchFamily="34" charset="0"/>
              </a:rPr>
              <a:t>Incident Update:</a:t>
            </a:r>
            <a:r>
              <a:rPr lang="en-US" kern="1200" dirty="0">
                <a:latin typeface="Arial" panose="020B0604020202020204" pitchFamily="34" charset="0"/>
                <a:cs typeface="Arial" panose="020B0604020202020204" pitchFamily="34" charset="0"/>
              </a:rPr>
              <a:t> Lets return to the Emerald City Incident. It is now 1800 and the water level is still rising. You are relieving the current Incident Commander for the next operational period. Review the list below and check the items that should be included in the transfer of command briefing.</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0DC99966-E44E-4EE8-93F7-0A8625948BED}" type="slidenum">
              <a:rPr lang="en-US" altLang="en-US" smtClean="0"/>
              <a:pPr>
                <a:spcBef>
                  <a:spcPct val="100000"/>
                </a:spcBef>
                <a:buSzPct val="99000"/>
              </a:pPr>
              <a:t>10</a:t>
            </a:fld>
            <a:endParaRPr lang="en-US" altLang="en-US"/>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spcBef>
                <a:spcPct val="100000"/>
              </a:spcBef>
              <a:buSzPct val="99000"/>
            </a:pPr>
            <a:r>
              <a:rPr lang="en-US" altLang="en-US"/>
              <a:t>Lesson Completion</a:t>
            </a:r>
          </a:p>
        </p:txBody>
      </p:sp>
      <p:sp>
        <p:nvSpPr>
          <p:cNvPr id="2" name="Content Placeholder 1"/>
          <p:cNvSpPr>
            <a:spLocks noGrp="1"/>
          </p:cNvSpPr>
          <p:nvPr>
            <p:ph idx="1"/>
          </p:nvPr>
        </p:nvSpPr>
        <p:spPr/>
        <p:txBody>
          <a:bodyPr>
            <a:normAutofit lnSpcReduction="10000"/>
          </a:bodyPr>
          <a:lstStyle/>
          <a:p>
            <a:pPr>
              <a:spcBef>
                <a:spcPct val="100000"/>
              </a:spcBef>
              <a:buSzPct val="99000"/>
            </a:pPr>
            <a:r>
              <a:rPr lang="en-US" kern="1200" dirty="0">
                <a:latin typeface="Arial" panose="020B0604020202020204" pitchFamily="34" charset="0"/>
                <a:cs typeface="Arial" panose="020B0604020202020204" pitchFamily="34" charset="0"/>
              </a:rPr>
              <a:t>You have completed the Transfer of Command lesson. You should now be able to:</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Describe the process of transfer of command. </a:t>
            </a:r>
            <a:endParaRPr lang="en-US" dirty="0"/>
          </a:p>
          <a:p>
            <a:pPr marL="254000" lvl="1" indent="-254000">
              <a:spcBef>
                <a:spcPct val="100000"/>
              </a:spcBef>
              <a:buSzPct val="99000"/>
            </a:pPr>
            <a:r>
              <a:rPr lang="en-US" kern="1200" dirty="0">
                <a:latin typeface="Arial" panose="020B0604020202020204" pitchFamily="34" charset="0"/>
                <a:cs typeface="Arial" panose="020B0604020202020204" pitchFamily="34" charset="0"/>
              </a:rPr>
              <a:t>List the briefing elements involved in transfer of command.</a:t>
            </a:r>
            <a:endParaRPr lang="en-US" dirty="0"/>
          </a:p>
          <a:p>
            <a:pPr>
              <a:spcBef>
                <a:spcPct val="100000"/>
              </a:spcBef>
              <a:buSzPct val="99000"/>
            </a:pPr>
            <a:r>
              <a:rPr lang="en-US" kern="1200" dirty="0">
                <a:latin typeface="Arial" panose="020B0604020202020204" pitchFamily="34" charset="0"/>
                <a:cs typeface="Arial" panose="020B0604020202020204" pitchFamily="34" charset="0"/>
              </a:rPr>
              <a:t>The next lesson will be an activity that provides practice in applying the concepts discussed in this course. </a:t>
            </a:r>
            <a:endParaRPr lang="en-US" dirty="0"/>
          </a:p>
        </p:txBody>
      </p:sp>
      <p:sp>
        <p:nvSpPr>
          <p:cNvPr id="3" name="Slide Number Placeholder 2"/>
          <p:cNvSpPr>
            <a:spLocks noGrp="1"/>
          </p:cNvSpPr>
          <p:nvPr>
            <p:ph type="sldNum" sz="quarter" idx="11"/>
          </p:nvPr>
        </p:nvSpPr>
        <p:spPr/>
        <p:txBody>
          <a:bodyPr/>
          <a:lstStyle/>
          <a:p>
            <a:pPr>
              <a:spcBef>
                <a:spcPct val="100000"/>
              </a:spcBef>
              <a:buSzPct val="99000"/>
            </a:pPr>
            <a:fld id="{0DC99966-E44E-4EE8-93F7-0A8625948BED}" type="slidenum">
              <a:rPr lang="en-US" altLang="en-US" smtClean="0"/>
              <a:pPr>
                <a:spcBef>
                  <a:spcPct val="100000"/>
                </a:spcBef>
                <a:buSzPct val="99000"/>
              </a:pPr>
              <a:t>11</a:t>
            </a:fld>
            <a:endParaRPr lang="en-US" altLang="en-US"/>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spcBef>
                <a:spcPct val="100000"/>
              </a:spcBef>
              <a:buSzPct val="99000"/>
            </a:pPr>
            <a:r>
              <a:rPr lang="en-US" altLang="en-US"/>
              <a:t>Transfer of Command</a:t>
            </a:r>
          </a:p>
        </p:txBody>
      </p:sp>
      <p:sp>
        <p:nvSpPr>
          <p:cNvPr id="2" name="Content Placeholder 1"/>
          <p:cNvSpPr>
            <a:spLocks noGrp="1"/>
          </p:cNvSpPr>
          <p:nvPr>
            <p:ph sz="quarter" idx="13"/>
          </p:nvPr>
        </p:nvSpPr>
        <p:spPr/>
        <p:txBody>
          <a:bodyPr/>
          <a:lstStyle/>
          <a:p>
            <a:pPr>
              <a:spcBef>
                <a:spcPct val="100000"/>
              </a:spcBef>
              <a:buSzPct val="99000"/>
            </a:pPr>
            <a:r>
              <a:rPr lang="en-US" kern="1200">
                <a:latin typeface="Arial" panose="020B0604020202020204" pitchFamily="34" charset="0"/>
                <a:cs typeface="Arial" panose="020B0604020202020204" pitchFamily="34" charset="0"/>
              </a:rPr>
              <a:t>Transfer of command is the process of moving the responsibility for incident command from one Incident Commander to another.</a:t>
            </a:r>
            <a:endParaRPr lang="en-US"/>
          </a:p>
        </p:txBody>
      </p:sp>
      <p:pic>
        <p:nvPicPr>
          <p:cNvPr id="8" name="Picture 4" descr="A detective and a police officer talking."/>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4B9F5542-23FD-4AD0-8072-AC2B88F2EB9B}" type="slidenum">
              <a:rPr lang="en-US" altLang="en-US" smtClean="0"/>
              <a:pPr>
                <a:spcBef>
                  <a:spcPct val="100000"/>
                </a:spcBef>
                <a:buSzPct val="99000"/>
              </a:pPr>
              <a:t>2</a:t>
            </a:fld>
            <a:endParaRPr lang="en-US" altLang="en-US"/>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spcBef>
                <a:spcPct val="100000"/>
              </a:spcBef>
              <a:buSzPct val="99000"/>
            </a:pPr>
            <a:r>
              <a:rPr lang="en-US" altLang="en-US"/>
              <a:t>When Command Is Transferred </a:t>
            </a:r>
          </a:p>
        </p:txBody>
      </p:sp>
      <p:sp>
        <p:nvSpPr>
          <p:cNvPr id="2" name="Content Placeholder 1"/>
          <p:cNvSpPr>
            <a:spLocks noGrp="1"/>
          </p:cNvSpPr>
          <p:nvPr>
            <p:ph sz="quarter" idx="13"/>
          </p:nvPr>
        </p:nvSpPr>
        <p:spPr>
          <a:xfrm>
            <a:off x="457200" y="1076877"/>
            <a:ext cx="5114925" cy="4492625"/>
          </a:xfrm>
        </p:spPr>
        <p:txBody>
          <a:bodyPr>
            <a:noAutofit/>
          </a:bodyPr>
          <a:lstStyle/>
          <a:p>
            <a:pPr>
              <a:spcBef>
                <a:spcPts val="1800"/>
              </a:spcBef>
              <a:buSzPct val="99000"/>
            </a:pPr>
            <a:r>
              <a:rPr lang="en-US" sz="1600" kern="1200" dirty="0">
                <a:latin typeface="Arial" panose="020B0604020202020204" pitchFamily="34" charset="0"/>
                <a:cs typeface="Arial" panose="020B0604020202020204" pitchFamily="34" charset="0"/>
              </a:rPr>
              <a:t>Transfer of command may take place for many reasons, including when:</a:t>
            </a:r>
            <a:endParaRPr lang="en-US" sz="1600" dirty="0"/>
          </a:p>
          <a:p>
            <a:pPr marL="254000" lvl="1" indent="-254000">
              <a:spcBef>
                <a:spcPts val="1800"/>
              </a:spcBef>
              <a:buSzPct val="99000"/>
            </a:pPr>
            <a:r>
              <a:rPr lang="en-US" sz="1600" kern="1200" dirty="0">
                <a:latin typeface="Arial" panose="020B0604020202020204" pitchFamily="34" charset="0"/>
                <a:cs typeface="Arial" panose="020B0604020202020204" pitchFamily="34" charset="0"/>
              </a:rPr>
              <a:t>A jurisdiction or agency is legally required to take command</a:t>
            </a:r>
            <a:endParaRPr lang="en-US" sz="1600" dirty="0"/>
          </a:p>
          <a:p>
            <a:pPr marL="254000" lvl="1" indent="-254000">
              <a:spcBef>
                <a:spcPts val="1800"/>
              </a:spcBef>
              <a:buSzPct val="99000"/>
            </a:pPr>
            <a:r>
              <a:rPr lang="en-US" sz="1600" kern="1200" dirty="0">
                <a:latin typeface="Arial" panose="020B0604020202020204" pitchFamily="34" charset="0"/>
                <a:cs typeface="Arial" panose="020B0604020202020204" pitchFamily="34" charset="0"/>
              </a:rPr>
              <a:t>Change of command is necessary for effectiveness or efficiency</a:t>
            </a:r>
            <a:endParaRPr lang="en-US" sz="1600" dirty="0"/>
          </a:p>
          <a:p>
            <a:pPr marL="254000" lvl="1" indent="-254000">
              <a:spcBef>
                <a:spcPts val="1800"/>
              </a:spcBef>
              <a:buSzPct val="99000"/>
            </a:pPr>
            <a:r>
              <a:rPr lang="en-US" sz="1600" kern="1200" dirty="0">
                <a:latin typeface="Arial" panose="020B0604020202020204" pitchFamily="34" charset="0"/>
                <a:cs typeface="Arial" panose="020B0604020202020204" pitchFamily="34" charset="0"/>
              </a:rPr>
              <a:t>Incident complexity changes</a:t>
            </a:r>
            <a:endParaRPr lang="en-US" sz="1600" dirty="0"/>
          </a:p>
          <a:p>
            <a:pPr marL="254000" lvl="1" indent="-254000">
              <a:spcBef>
                <a:spcPts val="1800"/>
              </a:spcBef>
              <a:buSzPct val="99000"/>
            </a:pPr>
            <a:r>
              <a:rPr lang="en-US" sz="1600" kern="1200" dirty="0">
                <a:latin typeface="Arial" panose="020B0604020202020204" pitchFamily="34" charset="0"/>
                <a:cs typeface="Arial" panose="020B0604020202020204" pitchFamily="34" charset="0"/>
              </a:rPr>
              <a:t>There is a need to relieve personnel on incidents of extended duration</a:t>
            </a:r>
            <a:endParaRPr lang="en-US" sz="1600" dirty="0"/>
          </a:p>
          <a:p>
            <a:pPr marL="254000" lvl="1" indent="-254000">
              <a:spcBef>
                <a:spcPts val="1800"/>
              </a:spcBef>
              <a:buSzPct val="99000"/>
            </a:pPr>
            <a:r>
              <a:rPr lang="en-US" sz="1600" kern="1200" dirty="0">
                <a:latin typeface="Arial" panose="020B0604020202020204" pitchFamily="34" charset="0"/>
                <a:cs typeface="Arial" panose="020B0604020202020204" pitchFamily="34" charset="0"/>
              </a:rPr>
              <a:t>Personal emergencies arise (e.g., Incident Commander has a family emergency)</a:t>
            </a:r>
            <a:endParaRPr lang="en-US" sz="1600" dirty="0"/>
          </a:p>
          <a:p>
            <a:pPr marL="254000" lvl="1" indent="-254000">
              <a:spcBef>
                <a:spcPts val="1800"/>
              </a:spcBef>
              <a:buSzPct val="99000"/>
            </a:pPr>
            <a:r>
              <a:rPr lang="en-US" sz="1600" kern="1200" dirty="0">
                <a:latin typeface="Arial" panose="020B0604020202020204" pitchFamily="34" charset="0"/>
                <a:cs typeface="Arial" panose="020B0604020202020204" pitchFamily="34" charset="0"/>
              </a:rPr>
              <a:t>The Agency Administrator or Jurisdictional Executive directs a change in command</a:t>
            </a:r>
            <a:endParaRPr lang="en-US" sz="1600" dirty="0"/>
          </a:p>
        </p:txBody>
      </p:sp>
      <p:pic>
        <p:nvPicPr>
          <p:cNvPr id="8" name="Picture 4" descr="A man in a suit talks while a woman watches him"/>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4B9F5542-23FD-4AD0-8072-AC2B88F2EB9B}" type="slidenum">
              <a:rPr lang="en-US" altLang="en-US" smtClean="0"/>
              <a:pPr>
                <a:spcBef>
                  <a:spcPct val="100000"/>
                </a:spcBef>
                <a:buSzPct val="99000"/>
              </a:pPr>
              <a:t>3</a:t>
            </a:fld>
            <a:endParaRPr lang="en-US" altLang="en-US"/>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spcBef>
                <a:spcPct val="100000"/>
              </a:spcBef>
              <a:buSzPct val="99000"/>
            </a:pPr>
            <a:r>
              <a:rPr lang="en-US" altLang="en-US"/>
              <a:t>Discussion Question</a:t>
            </a:r>
          </a:p>
        </p:txBody>
      </p:sp>
      <p:sp>
        <p:nvSpPr>
          <p:cNvPr id="3" name="Content Placeholder 2"/>
          <p:cNvSpPr>
            <a:spLocks noGrp="1"/>
          </p:cNvSpPr>
          <p:nvPr>
            <p:ph sz="quarter" idx="14"/>
          </p:nvPr>
        </p:nvSpPr>
        <p:spPr/>
        <p:txBody>
          <a:bodyPr/>
          <a:lstStyle/>
          <a:p>
            <a:pPr>
              <a:spcBef>
                <a:spcPct val="100000"/>
              </a:spcBef>
              <a:buSzPct val="99000"/>
            </a:pPr>
            <a:r>
              <a:rPr lang="en-US" kern="1200">
                <a:latin typeface="Arial" panose="020B0604020202020204" pitchFamily="34" charset="0"/>
                <a:cs typeface="Arial" panose="020B0604020202020204" pitchFamily="34" charset="0"/>
              </a:rPr>
              <a:t>If a more qualified person arrives on the scene, does this mean a change in incident command must occur?  Why or Why not?</a:t>
            </a:r>
            <a:endParaRPr lang="en-US"/>
          </a:p>
        </p:txBody>
      </p:sp>
      <p:pic>
        <p:nvPicPr>
          <p:cNvPr id="8" name="Picture 4" descr="Discussion Question Icon"/>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414815" y="1952588"/>
            <a:ext cx="314369" cy="533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4D1EC513-D949-4CD3-A4B2-7EE24A926C03}" type="slidenum">
              <a:rPr lang="en-US" altLang="en-US" smtClean="0"/>
              <a:pPr>
                <a:spcBef>
                  <a:spcPct val="100000"/>
                </a:spcBef>
                <a:buSzPct val="99000"/>
              </a:pPr>
              <a:t>4</a:t>
            </a:fld>
            <a:endParaRPr lang="en-US" altLang="en-US"/>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spcBef>
                <a:spcPct val="100000"/>
              </a:spcBef>
              <a:buSzPct val="99000"/>
            </a:pPr>
            <a:r>
              <a:rPr lang="en-US" altLang="en-US"/>
              <a:t>A More Qualified Person Arrives</a:t>
            </a:r>
          </a:p>
        </p:txBody>
      </p:sp>
      <p:sp>
        <p:nvSpPr>
          <p:cNvPr id="2" name="Content Placeholder 1"/>
          <p:cNvSpPr>
            <a:spLocks noGrp="1"/>
          </p:cNvSpPr>
          <p:nvPr>
            <p:ph sz="quarter" idx="13"/>
          </p:nvPr>
        </p:nvSpPr>
        <p:spPr/>
        <p:txBody>
          <a:bodyPr>
            <a:normAutofit fontScale="62500" lnSpcReduction="20000"/>
          </a:bodyPr>
          <a:lstStyle/>
          <a:p>
            <a:pPr>
              <a:spcBef>
                <a:spcPct val="100000"/>
              </a:spcBef>
              <a:buSzPct val="99000"/>
            </a:pPr>
            <a:r>
              <a:rPr lang="en-US" kern="1200">
                <a:latin typeface="Arial" panose="020B0604020202020204" pitchFamily="34" charset="0"/>
                <a:cs typeface="Arial" panose="020B0604020202020204" pitchFamily="34" charset="0"/>
              </a:rPr>
              <a:t>The arrival of a more qualified person does NOT necessarily mean a change in incident command.</a:t>
            </a:r>
            <a:endParaRPr lang="en-US"/>
          </a:p>
          <a:p>
            <a:pPr>
              <a:spcBef>
                <a:spcPct val="100000"/>
              </a:spcBef>
              <a:buSzPct val="99000"/>
            </a:pPr>
            <a:r>
              <a:rPr lang="en-US" kern="1200">
                <a:latin typeface="Arial" panose="020B0604020202020204" pitchFamily="34" charset="0"/>
                <a:cs typeface="Arial" panose="020B0604020202020204" pitchFamily="34" charset="0"/>
              </a:rPr>
              <a:t>The more qualified individual may:</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Assume command according to agency guidelines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Maintain command as it is and monitor command activity and effectiveness</a:t>
            </a:r>
            <a:endParaRPr lang="en-US"/>
          </a:p>
          <a:p>
            <a:pPr marL="254000" lvl="1" indent="-254000">
              <a:spcBef>
                <a:spcPct val="100000"/>
              </a:spcBef>
              <a:buSzPct val="99000"/>
            </a:pPr>
            <a:r>
              <a:rPr lang="en-US" kern="1200">
                <a:latin typeface="Arial" panose="020B0604020202020204" pitchFamily="34" charset="0"/>
                <a:cs typeface="Arial" panose="020B0604020202020204" pitchFamily="34" charset="0"/>
              </a:rPr>
              <a:t>Request a more qualified Incident Commander from the agency with a higher level of jurisdictional responsibility</a:t>
            </a:r>
            <a:endParaRPr lang="en-US"/>
          </a:p>
        </p:txBody>
      </p:sp>
      <p:pic>
        <p:nvPicPr>
          <p:cNvPr id="8" name="Picture 4" descr="Two responders sitting on bleachers"/>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308225"/>
            <a:ext cx="17145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4B9F5542-23FD-4AD0-8072-AC2B88F2EB9B}" type="slidenum">
              <a:rPr lang="en-US" altLang="en-US" smtClean="0"/>
              <a:pPr>
                <a:spcBef>
                  <a:spcPct val="100000"/>
                </a:spcBef>
                <a:buSzPct val="99000"/>
              </a:pPr>
              <a:t>5</a:t>
            </a:fld>
            <a:endParaRPr lang="en-US" altLang="en-US"/>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spcBef>
                <a:spcPct val="100000"/>
              </a:spcBef>
              <a:buSzPct val="99000"/>
            </a:pPr>
            <a:r>
              <a:rPr lang="en-US" altLang="en-US"/>
              <a:t>Transfer of Command Procedures</a:t>
            </a:r>
          </a:p>
        </p:txBody>
      </p:sp>
      <p:sp>
        <p:nvSpPr>
          <p:cNvPr id="2" name="Content Placeholder 1"/>
          <p:cNvSpPr>
            <a:spLocks noGrp="1"/>
          </p:cNvSpPr>
          <p:nvPr>
            <p:ph sz="quarter" idx="13"/>
          </p:nvPr>
        </p:nvSpPr>
        <p:spPr/>
        <p:txBody>
          <a:bodyPr>
            <a:normAutofit/>
          </a:bodyPr>
          <a:lstStyle/>
          <a:p>
            <a:pPr>
              <a:spcBef>
                <a:spcPct val="100000"/>
              </a:spcBef>
              <a:buSzPct val="99000"/>
            </a:pPr>
            <a:r>
              <a:rPr lang="en-US" sz="1600" kern="1200" dirty="0">
                <a:latin typeface="Arial" panose="020B0604020202020204" pitchFamily="34" charset="0"/>
                <a:cs typeface="Arial" panose="020B0604020202020204" pitchFamily="34" charset="0"/>
              </a:rPr>
              <a:t>One of the main features of ICS is a procedure to transfer command with minimal disruption to the incident. This procedure may be used any time personnel in supervisory positions change.</a:t>
            </a:r>
            <a:endParaRPr lang="en-US" sz="1600" dirty="0"/>
          </a:p>
          <a:p>
            <a:pPr>
              <a:spcBef>
                <a:spcPct val="100000"/>
              </a:spcBef>
              <a:buSzPct val="99000"/>
            </a:pPr>
            <a:r>
              <a:rPr lang="en-US" sz="1600" kern="1200" dirty="0">
                <a:latin typeface="Arial" panose="020B0604020202020204" pitchFamily="34" charset="0"/>
                <a:cs typeface="Arial" panose="020B0604020202020204" pitchFamily="34" charset="0"/>
              </a:rPr>
              <a:t>Whenever possible, transfer of command should: </a:t>
            </a:r>
            <a:endParaRPr lang="en-US" sz="1600" dirty="0"/>
          </a:p>
          <a:p>
            <a:pPr marL="254000" lvl="1" indent="-254000">
              <a:spcBef>
                <a:spcPct val="100000"/>
              </a:spcBef>
              <a:buSzPct val="99000"/>
            </a:pPr>
            <a:r>
              <a:rPr lang="en-US" sz="1600" kern="1200" dirty="0">
                <a:latin typeface="Arial" panose="020B0604020202020204" pitchFamily="34" charset="0"/>
                <a:cs typeface="Arial" panose="020B0604020202020204" pitchFamily="34" charset="0"/>
              </a:rPr>
              <a:t>Take place face-to-face</a:t>
            </a:r>
            <a:endParaRPr lang="en-US" sz="1600" dirty="0"/>
          </a:p>
          <a:p>
            <a:pPr marL="254000" lvl="1" indent="-254000">
              <a:spcBef>
                <a:spcPct val="100000"/>
              </a:spcBef>
              <a:buSzPct val="99000"/>
            </a:pPr>
            <a:r>
              <a:rPr lang="en-US" sz="1600" kern="1200" dirty="0">
                <a:latin typeface="Arial" panose="020B0604020202020204" pitchFamily="34" charset="0"/>
                <a:cs typeface="Arial" panose="020B0604020202020204" pitchFamily="34" charset="0"/>
              </a:rPr>
              <a:t>Include a complete briefing that captures essential information for continuing safe and effective operations</a:t>
            </a:r>
            <a:endParaRPr lang="en-US" sz="1600" dirty="0"/>
          </a:p>
          <a:p>
            <a:pPr>
              <a:spcBef>
                <a:spcPct val="100000"/>
              </a:spcBef>
              <a:buSzPct val="99000"/>
            </a:pPr>
            <a:r>
              <a:rPr lang="en-US" sz="1600" kern="1200" dirty="0">
                <a:latin typeface="Arial" panose="020B0604020202020204" pitchFamily="34" charset="0"/>
                <a:cs typeface="Arial" panose="020B0604020202020204" pitchFamily="34" charset="0"/>
              </a:rPr>
              <a:t>The effective time and date of the transfer of command should be communicated to all personnel involved in the incident. </a:t>
            </a:r>
            <a:endParaRPr lang="en-US" sz="1600" dirty="0"/>
          </a:p>
        </p:txBody>
      </p:sp>
      <p:pic>
        <p:nvPicPr>
          <p:cNvPr id="8" name="Picture 4" descr="Two Emergency Responders looking at a map"/>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811837" y="2293937"/>
            <a:ext cx="17145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4B9F5542-23FD-4AD0-8072-AC2B88F2EB9B}" type="slidenum">
              <a:rPr lang="en-US" altLang="en-US" smtClean="0"/>
              <a:pPr>
                <a:spcBef>
                  <a:spcPct val="100000"/>
                </a:spcBef>
                <a:buSzPct val="99000"/>
              </a:pPr>
              <a:t>6</a:t>
            </a:fld>
            <a:endParaRPr lang="en-US" altLang="en-US"/>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spcBef>
                <a:spcPct val="100000"/>
              </a:spcBef>
              <a:buSzPct val="99000"/>
            </a:pPr>
            <a:r>
              <a:rPr lang="en-US" altLang="en-US"/>
              <a:t>Discussion Question</a:t>
            </a:r>
          </a:p>
        </p:txBody>
      </p:sp>
      <p:sp>
        <p:nvSpPr>
          <p:cNvPr id="3" name="Content Placeholder 2"/>
          <p:cNvSpPr>
            <a:spLocks noGrp="1"/>
          </p:cNvSpPr>
          <p:nvPr>
            <p:ph sz="quarter" idx="14"/>
          </p:nvPr>
        </p:nvSpPr>
        <p:spPr/>
        <p:txBody>
          <a:bodyPr/>
          <a:lstStyle/>
          <a:p>
            <a:pPr>
              <a:spcBef>
                <a:spcPct val="100000"/>
              </a:spcBef>
              <a:buSzPct val="99000"/>
            </a:pPr>
            <a:r>
              <a:rPr lang="en-US" b="1" kern="1200">
                <a:latin typeface="Arial" panose="020B0604020202020204" pitchFamily="34" charset="0"/>
                <a:cs typeface="Arial" panose="020B0604020202020204" pitchFamily="34" charset="0"/>
              </a:rPr>
              <a:t>What would you include in a transfer of command briefing?</a:t>
            </a:r>
            <a:endParaRPr lang="en-US"/>
          </a:p>
        </p:txBody>
      </p:sp>
      <p:pic>
        <p:nvPicPr>
          <p:cNvPr id="8" name="Picture 4" descr="Discussion Question Icon"/>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414815" y="1952588"/>
            <a:ext cx="314369" cy="533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4D1EC513-D949-4CD3-A4B2-7EE24A926C03}" type="slidenum">
              <a:rPr lang="en-US" altLang="en-US" smtClean="0"/>
              <a:pPr>
                <a:spcBef>
                  <a:spcPct val="100000"/>
                </a:spcBef>
                <a:buSzPct val="99000"/>
              </a:pPr>
              <a:t>7</a:t>
            </a:fld>
            <a:endParaRPr lang="en-US" altLang="en-US"/>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spcBef>
                <a:spcPct val="100000"/>
              </a:spcBef>
              <a:buSzPct val="99000"/>
            </a:pPr>
            <a:r>
              <a:rPr lang="en-US" altLang="en-US" sz="3600" dirty="0"/>
              <a:t>Transfer of Command Briefing Elements</a:t>
            </a:r>
          </a:p>
        </p:txBody>
      </p:sp>
      <p:graphicFrame>
        <p:nvGraphicFramePr>
          <p:cNvPr id="5" name="Table 4"/>
          <p:cNvGraphicFramePr>
            <a:graphicFrameLocks noGrp="1"/>
          </p:cNvGraphicFramePr>
          <p:nvPr>
            <p:extLst>
              <p:ext uri="{D42A27DB-BD31-4B8C-83A1-F6EECF244321}">
                <p14:modId xmlns:p14="http://schemas.microsoft.com/office/powerpoint/2010/main" val="3836183810"/>
              </p:ext>
            </p:extLst>
          </p:nvPr>
        </p:nvGraphicFramePr>
        <p:xfrm>
          <a:off x="457200" y="1016000"/>
          <a:ext cx="7620000" cy="4759913"/>
        </p:xfrm>
        <a:graphic>
          <a:graphicData uri="http://schemas.openxmlformats.org/drawingml/2006/table">
            <a:tbl>
              <a:tblPr firstRow="1" bandRow="1">
                <a:tableStyleId>{2D5ABB26-0587-4C30-8999-92F81FD0307C}</a:tableStyleId>
              </a:tblPr>
              <a:tblGrid>
                <a:gridCol w="7620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gridCol w="3429000">
                  <a:extLst>
                    <a:ext uri="{9D8B030D-6E8A-4147-A177-3AD203B41FA5}">
                      <a16:colId xmlns:a16="http://schemas.microsoft.com/office/drawing/2014/main" val="20002"/>
                    </a:ext>
                  </a:extLst>
                </a:gridCol>
              </a:tblGrid>
              <a:tr h="591360">
                <a:tc gridSpan="3">
                  <a:txBody>
                    <a:bodyPr/>
                    <a:lstStyle/>
                    <a:p>
                      <a:pPr lvl="0">
                        <a:spcBef>
                          <a:spcPct val="100000"/>
                        </a:spcBef>
                        <a:buClrTx/>
                      </a:pPr>
                      <a:r>
                        <a:rPr lang="en-US" sz="2000" dirty="0">
                          <a:solidFill>
                            <a:srgbClr val="000066"/>
                          </a:solidFill>
                          <a:sym typeface="Arial"/>
                        </a:rPr>
                        <a:t>A transfer of command briefing should always take place. The briefing should include:</a:t>
                      </a:r>
                      <a:endParaRPr lang="en-US" sz="2000" dirty="0">
                        <a:solidFill>
                          <a:srgbClr val="000066"/>
                        </a:solidFill>
                      </a:endParaRPr>
                    </a:p>
                  </a:txBody>
                  <a:tcPr marT="45724" marB="45724"/>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81522">
                <a:tc>
                  <a:txBody>
                    <a:bodyPr/>
                    <a:lstStyle/>
                    <a:p>
                      <a:pPr>
                        <a:buClrTx/>
                      </a:pPr>
                      <a:endParaRPr lang="en-US" sz="2000"/>
                    </a:p>
                  </a:txBody>
                  <a:tcPr marT="45724" marB="45724"/>
                </a:tc>
                <a:tc>
                  <a:txBody>
                    <a:bodyPr/>
                    <a:lstStyle/>
                    <a:p>
                      <a:pPr>
                        <a:buClrTx/>
                      </a:pPr>
                      <a:endParaRPr lang="en-US" sz="2000"/>
                    </a:p>
                  </a:txBody>
                  <a:tcPr marT="45724" marB="45724"/>
                </a:tc>
                <a:tc>
                  <a:txBody>
                    <a:bodyPr/>
                    <a:lstStyle/>
                    <a:p>
                      <a:pPr>
                        <a:buClrTx/>
                      </a:pPr>
                      <a:endParaRPr lang="en-US" sz="2000"/>
                    </a:p>
                  </a:txBody>
                  <a:tcPr marT="45724" marB="45724"/>
                </a:tc>
                <a:extLst>
                  <a:ext uri="{0D108BD9-81ED-4DB2-BD59-A6C34878D82A}">
                    <a16:rowId xmlns:a16="http://schemas.microsoft.com/office/drawing/2014/main" val="10001"/>
                  </a:ext>
                </a:extLst>
              </a:tr>
              <a:tr h="3662617">
                <a:tc>
                  <a:txBody>
                    <a:bodyPr/>
                    <a:lstStyle/>
                    <a:p>
                      <a:pPr>
                        <a:buClrTx/>
                        <a:buSzPct val="99000"/>
                      </a:pPr>
                      <a:endParaRPr lang="en-US" sz="2000"/>
                    </a:p>
                  </a:txBody>
                  <a:tcPr marT="45724" marB="45724"/>
                </a:tc>
                <a:tc>
                  <a:txBody>
                    <a:bodyPr/>
                    <a:lstStyle/>
                    <a:p>
                      <a:pPr marL="457200" lvl="1" indent="-342900">
                        <a:spcBef>
                          <a:spcPct val="50000"/>
                        </a:spcBef>
                        <a:buClrTx/>
                        <a:buSzPct val="99000"/>
                        <a:buFont typeface="Arial"/>
                        <a:buChar char="•"/>
                      </a:pPr>
                      <a:r>
                        <a:rPr lang="en-US" sz="2000">
                          <a:solidFill>
                            <a:srgbClr val="000066"/>
                          </a:solidFill>
                          <a:sym typeface="Arial"/>
                        </a:rPr>
                        <a:t>Situation status </a:t>
                      </a:r>
                    </a:p>
                    <a:p>
                      <a:pPr marL="457200" lvl="1" indent="-342900">
                        <a:spcBef>
                          <a:spcPct val="50000"/>
                        </a:spcBef>
                        <a:buClrTx/>
                        <a:buSzPct val="99000"/>
                        <a:buFont typeface="Arial"/>
                        <a:buChar char="•"/>
                      </a:pPr>
                      <a:r>
                        <a:rPr lang="en-US" sz="2000">
                          <a:solidFill>
                            <a:srgbClr val="000066"/>
                          </a:solidFill>
                          <a:sym typeface="Arial"/>
                        </a:rPr>
                        <a:t>Incident objectives and priorities </a:t>
                      </a:r>
                    </a:p>
                    <a:p>
                      <a:pPr marL="457200" lvl="1" indent="-342900">
                        <a:spcBef>
                          <a:spcPct val="50000"/>
                        </a:spcBef>
                        <a:buClrTx/>
                        <a:buSzPct val="99000"/>
                        <a:buFont typeface="Arial"/>
                        <a:buChar char="•"/>
                      </a:pPr>
                      <a:r>
                        <a:rPr lang="en-US" sz="2000">
                          <a:solidFill>
                            <a:srgbClr val="000066"/>
                          </a:solidFill>
                          <a:sym typeface="Arial"/>
                        </a:rPr>
                        <a:t>Current organization</a:t>
                      </a:r>
                    </a:p>
                    <a:p>
                      <a:pPr marL="457200" lvl="1" indent="-342900">
                        <a:spcBef>
                          <a:spcPct val="50000"/>
                        </a:spcBef>
                        <a:buClrTx/>
                        <a:buSzPct val="99000"/>
                        <a:buFont typeface="Arial"/>
                        <a:buChar char="•"/>
                      </a:pPr>
                      <a:r>
                        <a:rPr lang="en-US" sz="2000">
                          <a:solidFill>
                            <a:srgbClr val="000066"/>
                          </a:solidFill>
                          <a:sym typeface="Arial"/>
                        </a:rPr>
                        <a:t>Resource assignments</a:t>
                      </a:r>
                    </a:p>
                    <a:p>
                      <a:pPr marL="457200" lvl="1" indent="-342900">
                        <a:spcBef>
                          <a:spcPct val="50000"/>
                        </a:spcBef>
                        <a:buClrTx/>
                        <a:buSzPct val="99000"/>
                        <a:buFont typeface="Arial"/>
                        <a:buChar char="•"/>
                      </a:pPr>
                      <a:r>
                        <a:rPr lang="en-US" sz="2000">
                          <a:solidFill>
                            <a:srgbClr val="000066"/>
                          </a:solidFill>
                          <a:sym typeface="Arial"/>
                        </a:rPr>
                        <a:t>Resources ordered and en route</a:t>
                      </a:r>
                      <a:endParaRPr lang="en-US" sz="2000">
                        <a:solidFill>
                          <a:srgbClr val="000066"/>
                        </a:solidFill>
                      </a:endParaRPr>
                    </a:p>
                  </a:txBody>
                  <a:tcPr marT="45724" marB="45724"/>
                </a:tc>
                <a:tc>
                  <a:txBody>
                    <a:bodyPr/>
                    <a:lstStyle/>
                    <a:p>
                      <a:pPr marL="457200" lvl="1" indent="-342900">
                        <a:spcBef>
                          <a:spcPct val="50000"/>
                        </a:spcBef>
                        <a:buClrTx/>
                        <a:buSzPct val="99000"/>
                        <a:buFont typeface="Arial"/>
                        <a:buChar char="•"/>
                      </a:pPr>
                      <a:r>
                        <a:rPr lang="en-US" sz="2000" dirty="0">
                          <a:solidFill>
                            <a:srgbClr val="000066"/>
                          </a:solidFill>
                          <a:sym typeface="Arial"/>
                        </a:rPr>
                        <a:t>Incident facilities</a:t>
                      </a:r>
                    </a:p>
                    <a:p>
                      <a:pPr marL="457200" lvl="1" indent="-342900">
                        <a:spcBef>
                          <a:spcPct val="50000"/>
                        </a:spcBef>
                        <a:buClrTx/>
                        <a:buSzPct val="99000"/>
                        <a:buFont typeface="Arial"/>
                        <a:buChar char="•"/>
                      </a:pPr>
                      <a:r>
                        <a:rPr lang="en-US" sz="2000" dirty="0">
                          <a:solidFill>
                            <a:srgbClr val="000066"/>
                          </a:solidFill>
                          <a:sym typeface="Arial"/>
                        </a:rPr>
                        <a:t>Incident communications plan </a:t>
                      </a:r>
                    </a:p>
                    <a:p>
                      <a:pPr marL="457200" lvl="1" indent="-342900">
                        <a:spcBef>
                          <a:spcPct val="50000"/>
                        </a:spcBef>
                        <a:buClrTx/>
                        <a:buSzPct val="99000"/>
                        <a:buFont typeface="Arial"/>
                        <a:buChar char="•"/>
                      </a:pPr>
                      <a:r>
                        <a:rPr lang="en-US" sz="2000" dirty="0">
                          <a:solidFill>
                            <a:srgbClr val="000066"/>
                          </a:solidFill>
                          <a:sym typeface="Arial"/>
                        </a:rPr>
                        <a:t>Incident prognosis, concerns, and other issues </a:t>
                      </a:r>
                    </a:p>
                    <a:p>
                      <a:pPr marL="457200" lvl="1" indent="-342900">
                        <a:spcBef>
                          <a:spcPct val="50000"/>
                        </a:spcBef>
                        <a:buClrTx/>
                        <a:buSzPct val="99000"/>
                        <a:buFont typeface="Arial"/>
                        <a:buChar char="•"/>
                      </a:pPr>
                      <a:r>
                        <a:rPr lang="en-US" sz="2000" dirty="0">
                          <a:solidFill>
                            <a:srgbClr val="000066"/>
                          </a:solidFill>
                          <a:sym typeface="Arial"/>
                        </a:rPr>
                        <a:t>Introduction of Command and General Staff members</a:t>
                      </a:r>
                      <a:endParaRPr lang="en-US" sz="2000" dirty="0">
                        <a:solidFill>
                          <a:srgbClr val="000066"/>
                        </a:solidFill>
                      </a:endParaRPr>
                    </a:p>
                  </a:txBody>
                  <a:tcPr marT="45724" marB="45724"/>
                </a:tc>
                <a:extLst>
                  <a:ext uri="{0D108BD9-81ED-4DB2-BD59-A6C34878D82A}">
                    <a16:rowId xmlns:a16="http://schemas.microsoft.com/office/drawing/2014/main" val="10002"/>
                  </a:ext>
                </a:extLst>
              </a:tr>
            </a:tbl>
          </a:graphicData>
        </a:graphic>
      </p:graphicFrame>
      <p:sp>
        <p:nvSpPr>
          <p:cNvPr id="3" name="Slide Number Placeholder 2"/>
          <p:cNvSpPr>
            <a:spLocks noGrp="1"/>
          </p:cNvSpPr>
          <p:nvPr>
            <p:ph type="sldNum" sz="quarter" idx="11"/>
          </p:nvPr>
        </p:nvSpPr>
        <p:spPr/>
        <p:txBody>
          <a:bodyPr/>
          <a:lstStyle/>
          <a:p>
            <a:pPr>
              <a:spcBef>
                <a:spcPct val="100000"/>
              </a:spcBef>
              <a:buSzPct val="99000"/>
            </a:pPr>
            <a:fld id="{0DC99966-E44E-4EE8-93F7-0A8625948BED}" type="slidenum">
              <a:rPr lang="en-US" altLang="en-US" smtClean="0"/>
              <a:pPr>
                <a:spcBef>
                  <a:spcPct val="100000"/>
                </a:spcBef>
                <a:buSzPct val="99000"/>
              </a:pPr>
              <a:t>8</a:t>
            </a:fld>
            <a:endParaRPr lang="en-US" altLang="en-US"/>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spcBef>
                <a:spcPct val="100000"/>
              </a:spcBef>
              <a:buSzPct val="99000"/>
            </a:pPr>
            <a:r>
              <a:rPr lang="en-US" altLang="en-US" sz="3600" dirty="0"/>
              <a:t>Incident Briefing Form (ICS Form 201) </a:t>
            </a:r>
          </a:p>
        </p:txBody>
      </p:sp>
      <p:sp>
        <p:nvSpPr>
          <p:cNvPr id="2" name="Content Placeholder 1"/>
          <p:cNvSpPr>
            <a:spLocks noGrp="1"/>
          </p:cNvSpPr>
          <p:nvPr>
            <p:ph sz="quarter" idx="13"/>
          </p:nvPr>
        </p:nvSpPr>
        <p:spPr/>
        <p:txBody>
          <a:bodyPr>
            <a:normAutofit/>
          </a:bodyPr>
          <a:lstStyle/>
          <a:p>
            <a:pPr>
              <a:spcBef>
                <a:spcPct val="100000"/>
              </a:spcBef>
              <a:buSzPct val="99000"/>
            </a:pPr>
            <a:r>
              <a:rPr lang="en-US" sz="1800" kern="1200" dirty="0">
                <a:latin typeface="Arial" panose="020B0604020202020204" pitchFamily="34" charset="0"/>
                <a:cs typeface="Arial" panose="020B0604020202020204" pitchFamily="34" charset="0"/>
              </a:rPr>
              <a:t>Agency policies and incident-specific issues may alter the transfer of command process. In all cases, the information shared must be documented and saved for easy retrieval during and after the incident.</a:t>
            </a:r>
            <a:endParaRPr lang="en-US" sz="1800" dirty="0"/>
          </a:p>
          <a:p>
            <a:pPr>
              <a:spcBef>
                <a:spcPct val="100000"/>
              </a:spcBef>
              <a:buSzPct val="99000"/>
            </a:pPr>
            <a:r>
              <a:rPr lang="en-US" sz="1800" kern="1200" dirty="0">
                <a:latin typeface="Arial" panose="020B0604020202020204" pitchFamily="34" charset="0"/>
                <a:cs typeface="Arial" panose="020B0604020202020204" pitchFamily="34" charset="0"/>
              </a:rPr>
              <a:t>The initial Incident Commander can use the ICS Form 201 to document actions and situational information.</a:t>
            </a:r>
            <a:endParaRPr lang="en-US" sz="1800" dirty="0"/>
          </a:p>
          <a:p>
            <a:pPr>
              <a:spcBef>
                <a:spcPct val="100000"/>
              </a:spcBef>
              <a:buSzPct val="99000"/>
            </a:pPr>
            <a:r>
              <a:rPr lang="en-US" sz="1800" kern="1200" dirty="0">
                <a:latin typeface="Arial" panose="020B0604020202020204" pitchFamily="34" charset="0"/>
                <a:cs typeface="Arial" panose="020B0604020202020204" pitchFamily="34" charset="0"/>
              </a:rPr>
              <a:t>For more complex transfer of command situations, every aspect of the incident must be documented and included in the transfer of command briefing. </a:t>
            </a:r>
            <a:endParaRPr lang="en-US" sz="1800" dirty="0"/>
          </a:p>
        </p:txBody>
      </p:sp>
      <p:pic>
        <p:nvPicPr>
          <p:cNvPr id="8" name="Picture 4" descr="A picture of an Incident Briefing Form."/>
          <p:cNvPicPr>
            <a:picLocks noGrp="1" noChangeAspect="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526230" y="1944869"/>
            <a:ext cx="2285714" cy="2907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7"/>
          </p:nvPr>
        </p:nvSpPr>
        <p:spPr/>
        <p:txBody>
          <a:bodyPr/>
          <a:lstStyle/>
          <a:p>
            <a:pPr>
              <a:spcBef>
                <a:spcPct val="100000"/>
              </a:spcBef>
              <a:buSzPct val="99000"/>
            </a:pPr>
            <a:fld id="{4B9F5542-23FD-4AD0-8072-AC2B88F2EB9B}" type="slidenum">
              <a:rPr lang="en-US" altLang="en-US" smtClean="0"/>
              <a:pPr>
                <a:spcBef>
                  <a:spcPct val="100000"/>
                </a:spcBef>
                <a:buSzPct val="99000"/>
              </a:pPr>
              <a:t>9</a:t>
            </a:fld>
            <a:endParaRPr lang="en-US" altLang="en-US"/>
          </a:p>
        </p:txBody>
      </p:sp>
    </p:spTree>
  </p:cSld>
  <p:clrMapOvr>
    <a:masterClrMapping/>
  </p:clrMapOvr>
  <p:transition>
    <p:wipe dir="r"/>
  </p:transition>
</p:sld>
</file>

<file path=ppt/theme/theme1.xml><?xml version="1.0" encoding="utf-8"?>
<a:theme xmlns:a="http://schemas.openxmlformats.org/drawingml/2006/main" name="EMI_PPT">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MI_PPT_V5.potx" id="{84438F43-1892-44BB-9A77-3CF4F8850C6B}" vid="{DBDE0A7C-07FC-4CC4-96A0-78263B572139}"/>
    </a:ext>
  </a:extLst>
</a:theme>
</file>

<file path=docProps/app.xml><?xml version="1.0" encoding="utf-8"?>
<Properties xmlns="http://schemas.openxmlformats.org/officeDocument/2006/extended-properties" xmlns:vt="http://schemas.openxmlformats.org/officeDocument/2006/docPropsVTypes">
  <Template>EMI_PPT_V5</Template>
  <TotalTime>0</TotalTime>
  <Words>677</Words>
  <Application>Microsoft Office PowerPoint</Application>
  <PresentationFormat>On-screen Show (4:3)</PresentationFormat>
  <Paragraphs>71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Times New Roman</vt:lpstr>
      <vt:lpstr>Wingdings</vt:lpstr>
      <vt:lpstr>EMI_PPT</vt:lpstr>
      <vt:lpstr>Lesson 7 Overview</vt:lpstr>
      <vt:lpstr>Transfer of Command</vt:lpstr>
      <vt:lpstr>When Command Is Transferred </vt:lpstr>
      <vt:lpstr>Discussion Question</vt:lpstr>
      <vt:lpstr>A More Qualified Person Arrives</vt:lpstr>
      <vt:lpstr>Transfer of Command Procedures</vt:lpstr>
      <vt:lpstr>Discussion Question</vt:lpstr>
      <vt:lpstr>Transfer of Command Briefing Elements</vt:lpstr>
      <vt:lpstr>Incident Briefing Form (ICS Form 201) </vt:lpstr>
      <vt:lpstr>ACTIVITY 7.1: TRANSFER OF COMMAND</vt:lpstr>
      <vt:lpstr>Lesson Completion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2019-03-07T17:30:07Z</dcterms:created>
  <dcterms:modified xsi:type="dcterms:W3CDTF">2022-02-24T16:53:23Z</dcterms:modified>
</cp:coreProperties>
</file>